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4"/>
  </p:notesMasterIdLst>
  <p:sldIdLst>
    <p:sldId id="491" r:id="rId2"/>
    <p:sldId id="492" r:id="rId3"/>
  </p:sldIdLst>
  <p:sldSz cx="73152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6" autoAdjust="0"/>
    <p:restoredTop sz="95370"/>
  </p:normalViewPr>
  <p:slideViewPr>
    <p:cSldViewPr snapToGrid="0" snapToObjects="1">
      <p:cViewPr>
        <p:scale>
          <a:sx n="127" d="100"/>
          <a:sy n="127" d="100"/>
        </p:scale>
        <p:origin x="948" y="-1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3E12E-3FF7-8C44-8C0E-F379A4FC6F4F}" type="datetimeFigureOut">
              <a:rPr lang="en-US" smtClean="0"/>
              <a:t>8/17/2025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6638" y="1143000"/>
            <a:ext cx="2244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C9B2F-8AA3-FD41-BFAC-335B9D581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63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E78BA-1DE8-084F-94AB-624E8C9335CE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2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1BC4-A8EC-1E48-AC24-AD9954F3B8E3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58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47A1C-08B4-694F-86DC-8003C23EF9ED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7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551C-41D4-1D47-BDD2-474C9972564E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2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62D1C-F969-F641-A4EB-BBB4E21B5BCE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35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75D0-E561-5240-A316-13F73F2C1C2A}" type="datetime1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3B671-F2FB-7A43-82BB-F0AB9863F6D0}" type="datetime1">
              <a:rPr lang="en-US" smtClean="0"/>
              <a:t>8/17/2025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C6A5-E367-794E-BF5D-BF47F6907C42}" type="datetime1">
              <a:rPr lang="en-US" smtClean="0"/>
              <a:t>8/17/2025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4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8D8C-4591-A04D-84BF-E9EC507FA449}" type="datetime1">
              <a:rPr lang="en-US" smtClean="0"/>
              <a:t>8/17/2025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9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0170-154E-0945-9EB4-615349EB4202}" type="datetime1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35BD2-6F3E-A64F-9CA0-2CD2659CCC22}" type="datetime1">
              <a:rPr lang="en-US" smtClean="0"/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4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B3467-45B9-114C-916C-BD104D53CA22}" type="datetime1">
              <a:rPr lang="en-US" smtClean="0"/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3451E-520C-E448-BB73-09639E437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5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 112">
            <a:extLst>
              <a:ext uri="{FF2B5EF4-FFF2-40B4-BE49-F238E27FC236}">
                <a16:creationId xmlns:a16="http://schemas.microsoft.com/office/drawing/2014/main" id="{FB9168FA-CC61-97CA-056F-C781712CA1E8}"/>
              </a:ext>
            </a:extLst>
          </p:cNvPr>
          <p:cNvSpPr/>
          <p:nvPr/>
        </p:nvSpPr>
        <p:spPr>
          <a:xfrm>
            <a:off x="4722204" y="2930830"/>
            <a:ext cx="2135991" cy="408135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E. Back Run Blocks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J-Block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ISO Mid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ISO Wide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Sweep Rt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Sweep Lt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Split 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Arc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D8AC4A7-5335-4CA2-8B1B-E99E2FB68EF4}"/>
              </a:ext>
            </a:extLst>
          </p:cNvPr>
          <p:cNvSpPr/>
          <p:nvPr/>
        </p:nvSpPr>
        <p:spPr>
          <a:xfrm>
            <a:off x="2553011" y="1056512"/>
            <a:ext cx="2149330" cy="4998092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B. RUN BLOCKS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Zone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Down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BOB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Hinge 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Climb 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Bucket Zn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 err="1">
                <a:latin typeface="Arial" charset="0"/>
                <a:ea typeface="Arial" charset="0"/>
                <a:cs typeface="Arial" charset="0"/>
              </a:rPr>
              <a:t>Qk</a:t>
            </a: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 Trap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Long Trap Rt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Long Trap Rt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Long Trap Lt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Long Trap Lt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Pull Lead Rt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Pull Lead Lt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Stalk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CDA961-D2AE-9C7E-7EAF-D690429E07CB}"/>
              </a:ext>
            </a:extLst>
          </p:cNvPr>
          <p:cNvSpPr/>
          <p:nvPr/>
        </p:nvSpPr>
        <p:spPr>
          <a:xfrm>
            <a:off x="445273" y="1104790"/>
            <a:ext cx="2107738" cy="18242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A. PLAYERS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O-Line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Center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Skills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Def</a:t>
            </a:r>
          </a:p>
          <a:p>
            <a:pPr>
              <a:lnSpc>
                <a:spcPct val="150000"/>
              </a:lnSpc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471909"/>
            <a:ext cx="6427475" cy="632880"/>
          </a:xfr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Arial" charset="0"/>
                <a:ea typeface="Arial" charset="0"/>
                <a:cs typeface="Arial" charset="0"/>
              </a:rPr>
              <a:t>Small Diagram Tools</a:t>
            </a:r>
            <a:endParaRPr lang="en-US" sz="1100" dirty="0">
              <a:solidFill>
                <a:srgbClr val="FF0000"/>
              </a:solidFill>
              <a:highlight>
                <a:srgbClr val="FFFF00"/>
              </a:highligh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2D10BCD-88BF-4687-80E9-C524FDF5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CD9F-20B0-C543-A22C-96B74E0BA851}" type="datetime1">
              <a:rPr lang="en-US" smtClean="0"/>
              <a:t>8/17/2025</a:t>
            </a:fld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B8BBB86-10D3-D555-3F8E-6F2AF3D7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0</a:t>
            </a:fld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0C07087-841F-DC82-A421-8C1A20CD3658}"/>
              </a:ext>
            </a:extLst>
          </p:cNvPr>
          <p:cNvSpPr/>
          <p:nvPr/>
        </p:nvSpPr>
        <p:spPr>
          <a:xfrm>
            <a:off x="2304266" y="1880786"/>
            <a:ext cx="146304" cy="146304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96D5A20E-8E9D-9D0D-C511-5E50ECF49834}"/>
              </a:ext>
            </a:extLst>
          </p:cNvPr>
          <p:cNvGrpSpPr/>
          <p:nvPr/>
        </p:nvGrpSpPr>
        <p:grpSpPr>
          <a:xfrm>
            <a:off x="1569396" y="1418523"/>
            <a:ext cx="142391" cy="146304"/>
            <a:chOff x="4549856" y="2395340"/>
            <a:chExt cx="142391" cy="146304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C913510-C4EB-ACED-BE90-CC3BACD486B5}"/>
                </a:ext>
              </a:extLst>
            </p:cNvPr>
            <p:cNvSpPr/>
            <p:nvPr/>
          </p:nvSpPr>
          <p:spPr>
            <a:xfrm>
              <a:off x="4549856" y="2395340"/>
              <a:ext cx="142391" cy="14630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Autofit/>
            </a:bodyPr>
            <a:lstStyle/>
            <a:p>
              <a:pPr algn="ctr"/>
              <a:endPara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C435DD8-2AE3-D361-B7D2-E5E54F947437}"/>
                </a:ext>
              </a:extLst>
            </p:cNvPr>
            <p:cNvCxnSpPr>
              <a:cxnSpLocks/>
            </p:cNvCxnSpPr>
            <p:nvPr/>
          </p:nvCxnSpPr>
          <p:spPr>
            <a:xfrm>
              <a:off x="4600577" y="2395341"/>
              <a:ext cx="0" cy="1463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6417DD6-841B-DB0A-D463-F555113F4D7A}"/>
                </a:ext>
              </a:extLst>
            </p:cNvPr>
            <p:cNvCxnSpPr>
              <a:cxnSpLocks/>
            </p:cNvCxnSpPr>
            <p:nvPr/>
          </p:nvCxnSpPr>
          <p:spPr>
            <a:xfrm>
              <a:off x="4641282" y="2395341"/>
              <a:ext cx="0" cy="1463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39AB05A3-9368-9C4E-8A7E-C10D13FF7279}"/>
              </a:ext>
            </a:extLst>
          </p:cNvPr>
          <p:cNvGrpSpPr/>
          <p:nvPr/>
        </p:nvGrpSpPr>
        <p:grpSpPr>
          <a:xfrm>
            <a:off x="3594991" y="1397234"/>
            <a:ext cx="146413" cy="106568"/>
            <a:chOff x="4568075" y="2655109"/>
            <a:chExt cx="146413" cy="106568"/>
          </a:xfrm>
        </p:grpSpPr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1EC64B4F-F754-0968-B75E-928A6DDF34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6632" y="2713310"/>
              <a:ext cx="44650" cy="4836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1846E7CC-71DC-50A9-BF19-A27431AFC1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1282" y="2655109"/>
              <a:ext cx="0" cy="6508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6786195-648E-7D19-2E4F-2D1A59320BFC}"/>
                </a:ext>
              </a:extLst>
            </p:cNvPr>
            <p:cNvCxnSpPr/>
            <p:nvPr/>
          </p:nvCxnSpPr>
          <p:spPr>
            <a:xfrm flipH="1">
              <a:off x="4568075" y="2655109"/>
              <a:ext cx="1464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6FC3481-B1DF-ED81-56BB-986F9B616412}"/>
              </a:ext>
            </a:extLst>
          </p:cNvPr>
          <p:cNvGrpSpPr/>
          <p:nvPr/>
        </p:nvGrpSpPr>
        <p:grpSpPr>
          <a:xfrm flipH="1">
            <a:off x="3878190" y="1402151"/>
            <a:ext cx="146413" cy="106568"/>
            <a:chOff x="4568075" y="2655109"/>
            <a:chExt cx="146413" cy="106568"/>
          </a:xfrm>
        </p:grpSpPr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BF20067E-B8EB-20AB-A955-52AFC50666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6632" y="2713310"/>
              <a:ext cx="44650" cy="4836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01465168-E7A7-152A-D725-662B85177C1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41282" y="2655109"/>
              <a:ext cx="0" cy="6508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3BF8DF66-8ED5-62BB-58AB-4755B4B47D0B}"/>
                </a:ext>
              </a:extLst>
            </p:cNvPr>
            <p:cNvCxnSpPr/>
            <p:nvPr/>
          </p:nvCxnSpPr>
          <p:spPr>
            <a:xfrm flipH="1">
              <a:off x="4568075" y="2655109"/>
              <a:ext cx="1464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79000983-6A52-58B1-0124-5AAC6CA51BF9}"/>
              </a:ext>
            </a:extLst>
          </p:cNvPr>
          <p:cNvGrpSpPr/>
          <p:nvPr/>
        </p:nvGrpSpPr>
        <p:grpSpPr>
          <a:xfrm>
            <a:off x="3626758" y="1637976"/>
            <a:ext cx="105730" cy="106954"/>
            <a:chOff x="4590429" y="3067772"/>
            <a:chExt cx="105730" cy="106954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DF92D03-7124-D7D2-DD95-7A79A28FF1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0429" y="3109433"/>
              <a:ext cx="62278" cy="652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33CE2BCF-9D02-4CE9-A3AD-83A510276F7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09257" y="3067772"/>
              <a:ext cx="86902" cy="7462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B99CF26-3D5C-57FB-7CDB-DFF9DEDC8EE9}"/>
              </a:ext>
            </a:extLst>
          </p:cNvPr>
          <p:cNvGrpSpPr/>
          <p:nvPr/>
        </p:nvGrpSpPr>
        <p:grpSpPr>
          <a:xfrm flipH="1">
            <a:off x="3922104" y="1629444"/>
            <a:ext cx="101547" cy="106954"/>
            <a:chOff x="4590429" y="3067772"/>
            <a:chExt cx="105730" cy="106954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4F13925-1A57-1944-CC23-79C93D7052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90429" y="3109433"/>
              <a:ext cx="62278" cy="652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58F0D56E-3810-EBC2-CA4C-51589681E9A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09257" y="3067772"/>
              <a:ext cx="86902" cy="7462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9BDDBD82-A4AA-316A-49D4-02607920E837}"/>
              </a:ext>
            </a:extLst>
          </p:cNvPr>
          <p:cNvGrpSpPr/>
          <p:nvPr/>
        </p:nvGrpSpPr>
        <p:grpSpPr>
          <a:xfrm>
            <a:off x="3572379" y="1851065"/>
            <a:ext cx="146413" cy="86173"/>
            <a:chOff x="4587258" y="3556755"/>
            <a:chExt cx="146413" cy="86173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11B0149B-F692-4908-932E-DE9085DF3E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0464" y="3556755"/>
              <a:ext cx="0" cy="8617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80670C9F-FDFC-FD75-D4E9-15B93359F676}"/>
                </a:ext>
              </a:extLst>
            </p:cNvPr>
            <p:cNvCxnSpPr>
              <a:cxnSpLocks/>
            </p:cNvCxnSpPr>
            <p:nvPr/>
          </p:nvCxnSpPr>
          <p:spPr>
            <a:xfrm>
              <a:off x="4587258" y="3556755"/>
              <a:ext cx="1464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6297086-E537-65AF-50E4-22A72208D29F}"/>
              </a:ext>
            </a:extLst>
          </p:cNvPr>
          <p:cNvGrpSpPr/>
          <p:nvPr/>
        </p:nvGrpSpPr>
        <p:grpSpPr>
          <a:xfrm>
            <a:off x="3540302" y="2524621"/>
            <a:ext cx="297518" cy="180157"/>
            <a:chOff x="5876942" y="1451612"/>
            <a:chExt cx="297518" cy="180157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A5063200-EEB5-4EB6-10C3-CF54F5BB67A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76942" y="1595896"/>
              <a:ext cx="28166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4151373-302E-D227-D467-7CE8780164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95599" y="1451612"/>
              <a:ext cx="205655" cy="18015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E77524A-5972-1E5F-7FFC-575A1590FA9C}"/>
                </a:ext>
              </a:extLst>
            </p:cNvPr>
            <p:cNvCxnSpPr>
              <a:cxnSpLocks/>
            </p:cNvCxnSpPr>
            <p:nvPr/>
          </p:nvCxnSpPr>
          <p:spPr>
            <a:xfrm>
              <a:off x="6028047" y="1454802"/>
              <a:ext cx="1464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5A0F5697-2516-F985-33A2-36537A16533E}"/>
              </a:ext>
            </a:extLst>
          </p:cNvPr>
          <p:cNvGrpSpPr/>
          <p:nvPr/>
        </p:nvGrpSpPr>
        <p:grpSpPr>
          <a:xfrm flipH="1">
            <a:off x="3981806" y="2529301"/>
            <a:ext cx="317046" cy="180157"/>
            <a:chOff x="5876942" y="1451612"/>
            <a:chExt cx="297518" cy="180157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EB44A3D-63D5-3104-1F87-5A5C8BB7C10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76942" y="1595896"/>
              <a:ext cx="28166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FC51A06C-6DF9-99DA-A150-A35CC78DF4F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95599" y="1451612"/>
              <a:ext cx="205655" cy="18015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C9DC590A-77F3-53BA-9A58-17315C0B65C4}"/>
                </a:ext>
              </a:extLst>
            </p:cNvPr>
            <p:cNvCxnSpPr>
              <a:cxnSpLocks/>
            </p:cNvCxnSpPr>
            <p:nvPr/>
          </p:nvCxnSpPr>
          <p:spPr>
            <a:xfrm>
              <a:off x="6028047" y="1454802"/>
              <a:ext cx="1464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2D4A2E76-AE35-F0D2-7DB8-11DC50A11CDB}"/>
              </a:ext>
            </a:extLst>
          </p:cNvPr>
          <p:cNvGrpSpPr/>
          <p:nvPr/>
        </p:nvGrpSpPr>
        <p:grpSpPr>
          <a:xfrm>
            <a:off x="3414878" y="2728698"/>
            <a:ext cx="227591" cy="175609"/>
            <a:chOff x="5879965" y="1912974"/>
            <a:chExt cx="227591" cy="175609"/>
          </a:xfrm>
        </p:grpSpPr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CAC206BC-037E-690C-3ACD-FA2B5A34DC9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79965" y="2061835"/>
              <a:ext cx="28166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81D9F015-4869-EA0E-A3C5-B94E53D74D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03449" y="1971041"/>
              <a:ext cx="182129" cy="11401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9762B7CF-0544-756E-C3B6-7040CC35F51A}"/>
                </a:ext>
              </a:extLst>
            </p:cNvPr>
            <p:cNvCxnSpPr>
              <a:cxnSpLocks/>
            </p:cNvCxnSpPr>
            <p:nvPr/>
          </p:nvCxnSpPr>
          <p:spPr>
            <a:xfrm>
              <a:off x="6070574" y="1912974"/>
              <a:ext cx="36982" cy="11507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D4BCB193-2583-ABCF-E894-46DE33405815}"/>
              </a:ext>
            </a:extLst>
          </p:cNvPr>
          <p:cNvGrpSpPr/>
          <p:nvPr/>
        </p:nvGrpSpPr>
        <p:grpSpPr>
          <a:xfrm>
            <a:off x="3709592" y="2762927"/>
            <a:ext cx="256455" cy="128945"/>
            <a:chOff x="6177721" y="1964950"/>
            <a:chExt cx="256455" cy="128945"/>
          </a:xfrm>
        </p:grpSpPr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4CC8EC7C-8933-A67E-0FDA-A23A7501E64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77721" y="2005152"/>
              <a:ext cx="28166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9129D26D-B66A-6C1A-DFC3-50B2825C93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01205" y="2028046"/>
              <a:ext cx="227369" cy="32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3E8F9BDF-8592-48A9-9D84-410A0F152631}"/>
                </a:ext>
              </a:extLst>
            </p:cNvPr>
            <p:cNvCxnSpPr>
              <a:cxnSpLocks/>
            </p:cNvCxnSpPr>
            <p:nvPr/>
          </p:nvCxnSpPr>
          <p:spPr>
            <a:xfrm>
              <a:off x="6430818" y="1964950"/>
              <a:ext cx="3358" cy="12894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87DF97B8-2081-CE4B-5AFB-0A29B37426CC}"/>
              </a:ext>
            </a:extLst>
          </p:cNvPr>
          <p:cNvGrpSpPr/>
          <p:nvPr/>
        </p:nvGrpSpPr>
        <p:grpSpPr>
          <a:xfrm flipH="1">
            <a:off x="4053237" y="2722100"/>
            <a:ext cx="239492" cy="175609"/>
            <a:chOff x="5879965" y="1912974"/>
            <a:chExt cx="227591" cy="175609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D428ED7E-47EE-CB89-575A-24760A35210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79965" y="2061835"/>
              <a:ext cx="28166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E1ACEE31-603F-B129-D0C5-C8C097E687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03449" y="1971041"/>
              <a:ext cx="182129" cy="11401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462B5024-AAF6-63EF-DAB1-2032137B1CCE}"/>
                </a:ext>
              </a:extLst>
            </p:cNvPr>
            <p:cNvCxnSpPr>
              <a:cxnSpLocks/>
            </p:cNvCxnSpPr>
            <p:nvPr/>
          </p:nvCxnSpPr>
          <p:spPr>
            <a:xfrm>
              <a:off x="6070574" y="1912974"/>
              <a:ext cx="36982" cy="11507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0BB7855A-EC6E-AF8F-87B8-F6723DF8DBC8}"/>
              </a:ext>
            </a:extLst>
          </p:cNvPr>
          <p:cNvGrpSpPr/>
          <p:nvPr/>
        </p:nvGrpSpPr>
        <p:grpSpPr>
          <a:xfrm flipH="1">
            <a:off x="4375513" y="2765404"/>
            <a:ext cx="269866" cy="128945"/>
            <a:chOff x="6177721" y="1964950"/>
            <a:chExt cx="256455" cy="128945"/>
          </a:xfrm>
        </p:grpSpPr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2358321A-F24F-D622-AF1B-64D149E114C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177721" y="2005152"/>
              <a:ext cx="28166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98CFC0DA-01B1-D5E4-362E-3E8A4F5E2A7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01205" y="2028046"/>
              <a:ext cx="227369" cy="32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0B5B43DC-3A11-F299-0CCE-9F0206CF65EB}"/>
                </a:ext>
              </a:extLst>
            </p:cNvPr>
            <p:cNvCxnSpPr>
              <a:cxnSpLocks/>
            </p:cNvCxnSpPr>
            <p:nvPr/>
          </p:nvCxnSpPr>
          <p:spPr>
            <a:xfrm>
              <a:off x="6430818" y="1964950"/>
              <a:ext cx="3358" cy="12894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7A8497EA-9858-088A-370F-D8E8D9470F90}"/>
              </a:ext>
            </a:extLst>
          </p:cNvPr>
          <p:cNvGrpSpPr/>
          <p:nvPr/>
        </p:nvGrpSpPr>
        <p:grpSpPr>
          <a:xfrm>
            <a:off x="3833689" y="2908253"/>
            <a:ext cx="600350" cy="223899"/>
            <a:chOff x="5881424" y="2351598"/>
            <a:chExt cx="600350" cy="223899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6ED8752F-224A-693D-F0A9-0C941168CFB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81424" y="2548749"/>
              <a:ext cx="64965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71101B3F-3E0F-3EE3-64A7-4CCBFC5CA4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8617" y="2411924"/>
              <a:ext cx="533065" cy="16357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1A7B6709-957A-2BFA-698B-4106D4E4BF26}"/>
                </a:ext>
              </a:extLst>
            </p:cNvPr>
            <p:cNvCxnSpPr>
              <a:cxnSpLocks/>
            </p:cNvCxnSpPr>
            <p:nvPr/>
          </p:nvCxnSpPr>
          <p:spPr>
            <a:xfrm>
              <a:off x="6451997" y="2351598"/>
              <a:ext cx="29777" cy="1206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9D4DC915-9842-69BA-F0A1-E9550AB4C88A}"/>
              </a:ext>
            </a:extLst>
          </p:cNvPr>
          <p:cNvGrpSpPr/>
          <p:nvPr/>
        </p:nvGrpSpPr>
        <p:grpSpPr>
          <a:xfrm>
            <a:off x="3837418" y="3204734"/>
            <a:ext cx="601348" cy="124910"/>
            <a:chOff x="5881754" y="2689194"/>
            <a:chExt cx="601348" cy="124910"/>
          </a:xfrm>
        </p:grpSpPr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581421B7-27F9-C063-93CC-3DA9345F78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81754" y="2721829"/>
              <a:ext cx="64965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03368E5C-6435-C165-38C4-E48B10B230BC}"/>
                </a:ext>
              </a:extLst>
            </p:cNvPr>
            <p:cNvCxnSpPr>
              <a:cxnSpLocks/>
            </p:cNvCxnSpPr>
            <p:nvPr/>
          </p:nvCxnSpPr>
          <p:spPr>
            <a:xfrm>
              <a:off x="5938298" y="2748578"/>
              <a:ext cx="54347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F6A3774F-A90D-169E-DDBA-63C76321399F}"/>
                </a:ext>
              </a:extLst>
            </p:cNvPr>
            <p:cNvCxnSpPr>
              <a:cxnSpLocks/>
            </p:cNvCxnSpPr>
            <p:nvPr/>
          </p:nvCxnSpPr>
          <p:spPr>
            <a:xfrm>
              <a:off x="6481774" y="2689194"/>
              <a:ext cx="1328" cy="1249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EB19D61B-ABD4-833B-4B8E-FDAC195876D0}"/>
              </a:ext>
            </a:extLst>
          </p:cNvPr>
          <p:cNvGrpSpPr/>
          <p:nvPr/>
        </p:nvGrpSpPr>
        <p:grpSpPr>
          <a:xfrm flipH="1">
            <a:off x="3831900" y="3363513"/>
            <a:ext cx="600350" cy="223899"/>
            <a:chOff x="5881424" y="2351598"/>
            <a:chExt cx="600350" cy="223899"/>
          </a:xfrm>
        </p:grpSpPr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47CBA655-9BD0-E598-B820-BCFFF7C66FE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81424" y="2548749"/>
              <a:ext cx="64965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315B2D1-0443-1A1F-D697-597AFF3378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8617" y="2411924"/>
              <a:ext cx="533065" cy="16357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451FA9EC-E9E6-7841-8573-810765368D9C}"/>
                </a:ext>
              </a:extLst>
            </p:cNvPr>
            <p:cNvCxnSpPr>
              <a:cxnSpLocks/>
            </p:cNvCxnSpPr>
            <p:nvPr/>
          </p:nvCxnSpPr>
          <p:spPr>
            <a:xfrm>
              <a:off x="6451997" y="2351598"/>
              <a:ext cx="29777" cy="1206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F665A54F-5FD0-9478-65AF-431317BAEC7F}"/>
              </a:ext>
            </a:extLst>
          </p:cNvPr>
          <p:cNvGrpSpPr/>
          <p:nvPr/>
        </p:nvGrpSpPr>
        <p:grpSpPr>
          <a:xfrm flipH="1">
            <a:off x="3831900" y="3637600"/>
            <a:ext cx="601348" cy="124910"/>
            <a:chOff x="5881754" y="2689194"/>
            <a:chExt cx="601348" cy="124910"/>
          </a:xfrm>
        </p:grpSpPr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E54AD3CE-82AE-9C8C-DD82-0C468EA1032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81754" y="2721829"/>
              <a:ext cx="64965" cy="2674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CF026B5C-6EB7-F8A9-6582-D55B73B83289}"/>
                </a:ext>
              </a:extLst>
            </p:cNvPr>
            <p:cNvCxnSpPr>
              <a:cxnSpLocks/>
            </p:cNvCxnSpPr>
            <p:nvPr/>
          </p:nvCxnSpPr>
          <p:spPr>
            <a:xfrm>
              <a:off x="5938298" y="2748578"/>
              <a:ext cx="54347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9FBC63BF-DE45-57E7-A9FA-E5AF81153DAB}"/>
                </a:ext>
              </a:extLst>
            </p:cNvPr>
            <p:cNvCxnSpPr>
              <a:cxnSpLocks/>
            </p:cNvCxnSpPr>
            <p:nvPr/>
          </p:nvCxnSpPr>
          <p:spPr>
            <a:xfrm>
              <a:off x="6481774" y="2689194"/>
              <a:ext cx="1328" cy="1249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CE192D72-AAB6-1A71-64F0-8C6DF4F88F11}"/>
              </a:ext>
            </a:extLst>
          </p:cNvPr>
          <p:cNvGrpSpPr/>
          <p:nvPr/>
        </p:nvGrpSpPr>
        <p:grpSpPr>
          <a:xfrm>
            <a:off x="3586078" y="2008438"/>
            <a:ext cx="86902" cy="241682"/>
            <a:chOff x="5766405" y="3247800"/>
            <a:chExt cx="86902" cy="241682"/>
          </a:xfrm>
        </p:grpSpPr>
        <p:cxnSp>
          <p:nvCxnSpPr>
            <p:cNvPr id="212" name="Straight Connector 211">
              <a:extLst>
                <a:ext uri="{FF2B5EF4-FFF2-40B4-BE49-F238E27FC236}">
                  <a16:creationId xmlns:a16="http://schemas.microsoft.com/office/drawing/2014/main" id="{806D3790-EAFC-9007-F28D-F61A07C5920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66405" y="3414854"/>
              <a:ext cx="86902" cy="7462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>
              <a:extLst>
                <a:ext uri="{FF2B5EF4-FFF2-40B4-BE49-F238E27FC236}">
                  <a16:creationId xmlns:a16="http://schemas.microsoft.com/office/drawing/2014/main" id="{303EDECE-7788-91E9-9F7F-02AD0AC0BD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82090" y="3258175"/>
              <a:ext cx="54214" cy="2142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>
              <a:extLst>
                <a:ext uri="{FF2B5EF4-FFF2-40B4-BE49-F238E27FC236}">
                  <a16:creationId xmlns:a16="http://schemas.microsoft.com/office/drawing/2014/main" id="{BA08F7BC-0F1A-C2F1-5C07-DAD758207A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0534" y="3247800"/>
              <a:ext cx="34131" cy="20436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8A054DA5-7561-D68A-109C-27040A79ED0C}"/>
              </a:ext>
            </a:extLst>
          </p:cNvPr>
          <p:cNvGrpSpPr/>
          <p:nvPr/>
        </p:nvGrpSpPr>
        <p:grpSpPr>
          <a:xfrm flipH="1">
            <a:off x="3939506" y="2012649"/>
            <a:ext cx="86902" cy="241682"/>
            <a:chOff x="5766405" y="3247800"/>
            <a:chExt cx="86902" cy="241682"/>
          </a:xfrm>
        </p:grpSpPr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15A1CD10-3A3E-CF97-30EF-981ED4AAC55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766405" y="3414854"/>
              <a:ext cx="86902" cy="7462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E60BC89E-5A68-D162-71D4-EF351CA02A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82090" y="3258175"/>
              <a:ext cx="54214" cy="2142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AF74FD00-C17B-7714-D115-717F712688C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10534" y="3247800"/>
              <a:ext cx="34131" cy="204368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9" name="Oval 218">
            <a:extLst>
              <a:ext uri="{FF2B5EF4-FFF2-40B4-BE49-F238E27FC236}">
                <a16:creationId xmlns:a16="http://schemas.microsoft.com/office/drawing/2014/main" id="{0F900FCB-00EE-A6FF-9DCD-F9F85EF4A408}"/>
              </a:ext>
            </a:extLst>
          </p:cNvPr>
          <p:cNvSpPr/>
          <p:nvPr/>
        </p:nvSpPr>
        <p:spPr>
          <a:xfrm>
            <a:off x="1376262" y="1418128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10DDB37A-0352-9F8B-DE1D-473311DDEF9D}"/>
              </a:ext>
            </a:extLst>
          </p:cNvPr>
          <p:cNvGrpSpPr/>
          <p:nvPr/>
        </p:nvGrpSpPr>
        <p:grpSpPr>
          <a:xfrm flipV="1">
            <a:off x="6378014" y="1400134"/>
            <a:ext cx="146413" cy="51839"/>
            <a:chOff x="4587258" y="3556755"/>
            <a:chExt cx="146413" cy="51839"/>
          </a:xfrm>
        </p:grpSpPr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6E12B816-7F3C-7DA5-E579-68A8F359D3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60464" y="3556755"/>
              <a:ext cx="1" cy="51839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>
              <a:extLst>
                <a:ext uri="{FF2B5EF4-FFF2-40B4-BE49-F238E27FC236}">
                  <a16:creationId xmlns:a16="http://schemas.microsoft.com/office/drawing/2014/main" id="{F9A42403-12EF-059C-788B-D471EB02705B}"/>
                </a:ext>
              </a:extLst>
            </p:cNvPr>
            <p:cNvCxnSpPr>
              <a:cxnSpLocks/>
            </p:cNvCxnSpPr>
            <p:nvPr/>
          </p:nvCxnSpPr>
          <p:spPr>
            <a:xfrm>
              <a:off x="4587258" y="3556755"/>
              <a:ext cx="1464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3" name="Group 222">
            <a:extLst>
              <a:ext uri="{FF2B5EF4-FFF2-40B4-BE49-F238E27FC236}">
                <a16:creationId xmlns:a16="http://schemas.microsoft.com/office/drawing/2014/main" id="{DD346433-31A3-6765-77E5-B4F4399D335B}"/>
              </a:ext>
            </a:extLst>
          </p:cNvPr>
          <p:cNvGrpSpPr/>
          <p:nvPr/>
        </p:nvGrpSpPr>
        <p:grpSpPr>
          <a:xfrm flipV="1">
            <a:off x="6374660" y="1617740"/>
            <a:ext cx="157525" cy="45719"/>
            <a:chOff x="4567587" y="3101574"/>
            <a:chExt cx="157525" cy="66797"/>
          </a:xfrm>
        </p:grpSpPr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019B251A-7022-B07E-E307-8737AAA9A18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587" y="3103078"/>
              <a:ext cx="94289" cy="652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>
              <a:extLst>
                <a:ext uri="{FF2B5EF4-FFF2-40B4-BE49-F238E27FC236}">
                  <a16:creationId xmlns:a16="http://schemas.microsoft.com/office/drawing/2014/main" id="{279B1B0F-9CC7-CED1-9B5E-37390C97C4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4202" y="3101574"/>
              <a:ext cx="14091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49E371DE-3502-8BFF-5351-DDC898929E01}"/>
              </a:ext>
            </a:extLst>
          </p:cNvPr>
          <p:cNvGrpSpPr/>
          <p:nvPr/>
        </p:nvGrpSpPr>
        <p:grpSpPr>
          <a:xfrm flipH="1" flipV="1">
            <a:off x="6367536" y="1843690"/>
            <a:ext cx="157525" cy="45719"/>
            <a:chOff x="4567587" y="3101574"/>
            <a:chExt cx="157525" cy="66797"/>
          </a:xfrm>
        </p:grpSpPr>
        <p:cxnSp>
          <p:nvCxnSpPr>
            <p:cNvPr id="229" name="Straight Connector 228">
              <a:extLst>
                <a:ext uri="{FF2B5EF4-FFF2-40B4-BE49-F238E27FC236}">
                  <a16:creationId xmlns:a16="http://schemas.microsoft.com/office/drawing/2014/main" id="{1CCF666E-038C-90AB-BA4A-883D7E3D5D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587" y="3103078"/>
              <a:ext cx="94289" cy="6529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>
              <a:extLst>
                <a:ext uri="{FF2B5EF4-FFF2-40B4-BE49-F238E27FC236}">
                  <a16:creationId xmlns:a16="http://schemas.microsoft.com/office/drawing/2014/main" id="{F942FA62-E7E9-7902-4FB6-239F6E49C7A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4202" y="3101574"/>
              <a:ext cx="14091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1" name="Rectangle 230">
            <a:extLst>
              <a:ext uri="{FF2B5EF4-FFF2-40B4-BE49-F238E27FC236}">
                <a16:creationId xmlns:a16="http://schemas.microsoft.com/office/drawing/2014/main" id="{7B52E92D-FAF1-A85B-1947-29E59A952249}"/>
              </a:ext>
            </a:extLst>
          </p:cNvPr>
          <p:cNvSpPr/>
          <p:nvPr/>
        </p:nvSpPr>
        <p:spPr>
          <a:xfrm>
            <a:off x="4712393" y="1104789"/>
            <a:ext cx="2156399" cy="182604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C. PASS BLOCKS</a:t>
            </a: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BOB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Slide Rt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Slide Lt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Waggle Rt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Waggle Lt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Waggle back Rt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Waggle back Lt</a:t>
            </a:r>
          </a:p>
        </p:txBody>
      </p: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1AC5C8DF-CA75-32A2-AE55-1372E16A2AE6}"/>
              </a:ext>
            </a:extLst>
          </p:cNvPr>
          <p:cNvGrpSpPr/>
          <p:nvPr/>
        </p:nvGrpSpPr>
        <p:grpSpPr>
          <a:xfrm>
            <a:off x="3807966" y="3748066"/>
            <a:ext cx="660252" cy="271611"/>
            <a:chOff x="5790365" y="3242141"/>
            <a:chExt cx="660252" cy="271611"/>
          </a:xfrm>
        </p:grpSpPr>
        <p:cxnSp>
          <p:nvCxnSpPr>
            <p:cNvPr id="235" name="Straight Connector 234">
              <a:extLst>
                <a:ext uri="{FF2B5EF4-FFF2-40B4-BE49-F238E27FC236}">
                  <a16:creationId xmlns:a16="http://schemas.microsoft.com/office/drawing/2014/main" id="{0D3902CF-33E0-DBFD-1421-2BAB4D34F5F0}"/>
                </a:ext>
              </a:extLst>
            </p:cNvPr>
            <p:cNvCxnSpPr>
              <a:cxnSpLocks/>
            </p:cNvCxnSpPr>
            <p:nvPr/>
          </p:nvCxnSpPr>
          <p:spPr>
            <a:xfrm>
              <a:off x="6299258" y="3242141"/>
              <a:ext cx="15135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A2A910B8-92A9-DA1F-C2C9-A7F4A681DDB3}"/>
                </a:ext>
              </a:extLst>
            </p:cNvPr>
            <p:cNvSpPr/>
            <p:nvPr/>
          </p:nvSpPr>
          <p:spPr>
            <a:xfrm>
              <a:off x="5790365" y="3246257"/>
              <a:ext cx="584573" cy="267495"/>
            </a:xfrm>
            <a:custGeom>
              <a:avLst/>
              <a:gdLst>
                <a:gd name="connsiteX0" fmla="*/ 0 w 650571"/>
                <a:gd name="connsiteY0" fmla="*/ 304800 h 363708"/>
                <a:gd name="connsiteX1" fmla="*/ 88900 w 650571"/>
                <a:gd name="connsiteY1" fmla="*/ 336550 h 363708"/>
                <a:gd name="connsiteX2" fmla="*/ 361950 w 650571"/>
                <a:gd name="connsiteY2" fmla="*/ 361950 h 363708"/>
                <a:gd name="connsiteX3" fmla="*/ 609600 w 650571"/>
                <a:gd name="connsiteY3" fmla="*/ 285750 h 363708"/>
                <a:gd name="connsiteX4" fmla="*/ 647700 w 650571"/>
                <a:gd name="connsiteY4" fmla="*/ 0 h 363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571" h="363708">
                  <a:moveTo>
                    <a:pt x="0" y="304800"/>
                  </a:moveTo>
                  <a:cubicBezTo>
                    <a:pt x="14287" y="315912"/>
                    <a:pt x="28575" y="327025"/>
                    <a:pt x="88900" y="336550"/>
                  </a:cubicBezTo>
                  <a:cubicBezTo>
                    <a:pt x="149225" y="346075"/>
                    <a:pt x="275167" y="370417"/>
                    <a:pt x="361950" y="361950"/>
                  </a:cubicBezTo>
                  <a:cubicBezTo>
                    <a:pt x="448733" y="353483"/>
                    <a:pt x="561975" y="346075"/>
                    <a:pt x="609600" y="285750"/>
                  </a:cubicBezTo>
                  <a:cubicBezTo>
                    <a:pt x="657225" y="225425"/>
                    <a:pt x="652462" y="112712"/>
                    <a:pt x="64770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401A975C-FE76-07DA-AE9E-F5CC6591C693}"/>
              </a:ext>
            </a:extLst>
          </p:cNvPr>
          <p:cNvGrpSpPr/>
          <p:nvPr/>
        </p:nvGrpSpPr>
        <p:grpSpPr>
          <a:xfrm flipH="1">
            <a:off x="3777951" y="4034962"/>
            <a:ext cx="660252" cy="271611"/>
            <a:chOff x="5790365" y="3242141"/>
            <a:chExt cx="660252" cy="271611"/>
          </a:xfrm>
        </p:grpSpPr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7F59DD24-30CF-4EE8-C0BE-C7598530C8FB}"/>
                </a:ext>
              </a:extLst>
            </p:cNvPr>
            <p:cNvCxnSpPr>
              <a:cxnSpLocks/>
            </p:cNvCxnSpPr>
            <p:nvPr/>
          </p:nvCxnSpPr>
          <p:spPr>
            <a:xfrm>
              <a:off x="6299258" y="3242141"/>
              <a:ext cx="151359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F451B14D-E932-9051-5CE0-B0D242A91AEC}"/>
                </a:ext>
              </a:extLst>
            </p:cNvPr>
            <p:cNvSpPr/>
            <p:nvPr/>
          </p:nvSpPr>
          <p:spPr>
            <a:xfrm>
              <a:off x="5790365" y="3246257"/>
              <a:ext cx="584573" cy="267495"/>
            </a:xfrm>
            <a:custGeom>
              <a:avLst/>
              <a:gdLst>
                <a:gd name="connsiteX0" fmla="*/ 0 w 650571"/>
                <a:gd name="connsiteY0" fmla="*/ 304800 h 363708"/>
                <a:gd name="connsiteX1" fmla="*/ 88900 w 650571"/>
                <a:gd name="connsiteY1" fmla="*/ 336550 h 363708"/>
                <a:gd name="connsiteX2" fmla="*/ 361950 w 650571"/>
                <a:gd name="connsiteY2" fmla="*/ 361950 h 363708"/>
                <a:gd name="connsiteX3" fmla="*/ 609600 w 650571"/>
                <a:gd name="connsiteY3" fmla="*/ 285750 h 363708"/>
                <a:gd name="connsiteX4" fmla="*/ 647700 w 650571"/>
                <a:gd name="connsiteY4" fmla="*/ 0 h 363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571" h="363708">
                  <a:moveTo>
                    <a:pt x="0" y="304800"/>
                  </a:moveTo>
                  <a:cubicBezTo>
                    <a:pt x="14287" y="315912"/>
                    <a:pt x="28575" y="327025"/>
                    <a:pt x="88900" y="336550"/>
                  </a:cubicBezTo>
                  <a:cubicBezTo>
                    <a:pt x="149225" y="346075"/>
                    <a:pt x="275167" y="370417"/>
                    <a:pt x="361950" y="361950"/>
                  </a:cubicBezTo>
                  <a:cubicBezTo>
                    <a:pt x="448733" y="353483"/>
                    <a:pt x="561975" y="346075"/>
                    <a:pt x="609600" y="285750"/>
                  </a:cubicBezTo>
                  <a:cubicBezTo>
                    <a:pt x="657225" y="225425"/>
                    <a:pt x="652462" y="112712"/>
                    <a:pt x="64770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2ACC8AB1-E8B5-311C-0373-B17C0037393A}"/>
              </a:ext>
            </a:extLst>
          </p:cNvPr>
          <p:cNvGrpSpPr/>
          <p:nvPr/>
        </p:nvGrpSpPr>
        <p:grpSpPr>
          <a:xfrm>
            <a:off x="6009892" y="2085454"/>
            <a:ext cx="762766" cy="88831"/>
            <a:chOff x="6000679" y="4636956"/>
            <a:chExt cx="762766" cy="88831"/>
          </a:xfrm>
        </p:grpSpPr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D9DDDEDE-BF72-7ADF-E812-C7E00CAB7283}"/>
                </a:ext>
              </a:extLst>
            </p:cNvPr>
            <p:cNvSpPr/>
            <p:nvPr/>
          </p:nvSpPr>
          <p:spPr>
            <a:xfrm>
              <a:off x="6000679" y="4641202"/>
              <a:ext cx="684004" cy="84585"/>
            </a:xfrm>
            <a:custGeom>
              <a:avLst/>
              <a:gdLst>
                <a:gd name="connsiteX0" fmla="*/ 0 w 747864"/>
                <a:gd name="connsiteY0" fmla="*/ 27709 h 138219"/>
                <a:gd name="connsiteX1" fmla="*/ 103909 w 747864"/>
                <a:gd name="connsiteY1" fmla="*/ 90054 h 138219"/>
                <a:gd name="connsiteX2" fmla="*/ 381000 w 747864"/>
                <a:gd name="connsiteY2" fmla="*/ 136236 h 138219"/>
                <a:gd name="connsiteX3" fmla="*/ 630382 w 747864"/>
                <a:gd name="connsiteY3" fmla="*/ 127000 h 138219"/>
                <a:gd name="connsiteX4" fmla="*/ 734291 w 747864"/>
                <a:gd name="connsiteY4" fmla="*/ 101600 h 138219"/>
                <a:gd name="connsiteX5" fmla="*/ 743527 w 747864"/>
                <a:gd name="connsiteY5" fmla="*/ 0 h 138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7864" h="138219">
                  <a:moveTo>
                    <a:pt x="0" y="27709"/>
                  </a:moveTo>
                  <a:cubicBezTo>
                    <a:pt x="20204" y="49837"/>
                    <a:pt x="40409" y="71966"/>
                    <a:pt x="103909" y="90054"/>
                  </a:cubicBezTo>
                  <a:cubicBezTo>
                    <a:pt x="167409" y="108142"/>
                    <a:pt x="293255" y="130078"/>
                    <a:pt x="381000" y="136236"/>
                  </a:cubicBezTo>
                  <a:cubicBezTo>
                    <a:pt x="468745" y="142394"/>
                    <a:pt x="571500" y="132773"/>
                    <a:pt x="630382" y="127000"/>
                  </a:cubicBezTo>
                  <a:cubicBezTo>
                    <a:pt x="689264" y="121227"/>
                    <a:pt x="715434" y="122767"/>
                    <a:pt x="734291" y="101600"/>
                  </a:cubicBezTo>
                  <a:cubicBezTo>
                    <a:pt x="753148" y="80433"/>
                    <a:pt x="748337" y="40216"/>
                    <a:pt x="743527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8" name="Straight Connector 247">
              <a:extLst>
                <a:ext uri="{FF2B5EF4-FFF2-40B4-BE49-F238E27FC236}">
                  <a16:creationId xmlns:a16="http://schemas.microsoft.com/office/drawing/2014/main" id="{EF70681D-6510-DC18-89A9-1B5CBBE1CB3D}"/>
                </a:ext>
              </a:extLst>
            </p:cNvPr>
            <p:cNvCxnSpPr>
              <a:cxnSpLocks/>
            </p:cNvCxnSpPr>
            <p:nvPr/>
          </p:nvCxnSpPr>
          <p:spPr>
            <a:xfrm>
              <a:off x="6605807" y="4636956"/>
              <a:ext cx="157638" cy="12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F007275E-529A-6967-CD0F-5B86A78CA353}"/>
              </a:ext>
            </a:extLst>
          </p:cNvPr>
          <p:cNvGrpSpPr/>
          <p:nvPr/>
        </p:nvGrpSpPr>
        <p:grpSpPr>
          <a:xfrm flipH="1">
            <a:off x="5995429" y="2260724"/>
            <a:ext cx="762766" cy="88831"/>
            <a:chOff x="6000679" y="4636956"/>
            <a:chExt cx="762766" cy="88831"/>
          </a:xfrm>
        </p:grpSpPr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AA9D6793-2FBE-0CAC-26AC-FF7D4DD6C6BE}"/>
                </a:ext>
              </a:extLst>
            </p:cNvPr>
            <p:cNvSpPr/>
            <p:nvPr/>
          </p:nvSpPr>
          <p:spPr>
            <a:xfrm>
              <a:off x="6000679" y="4641202"/>
              <a:ext cx="684004" cy="84585"/>
            </a:xfrm>
            <a:custGeom>
              <a:avLst/>
              <a:gdLst>
                <a:gd name="connsiteX0" fmla="*/ 0 w 747864"/>
                <a:gd name="connsiteY0" fmla="*/ 27709 h 138219"/>
                <a:gd name="connsiteX1" fmla="*/ 103909 w 747864"/>
                <a:gd name="connsiteY1" fmla="*/ 90054 h 138219"/>
                <a:gd name="connsiteX2" fmla="*/ 381000 w 747864"/>
                <a:gd name="connsiteY2" fmla="*/ 136236 h 138219"/>
                <a:gd name="connsiteX3" fmla="*/ 630382 w 747864"/>
                <a:gd name="connsiteY3" fmla="*/ 127000 h 138219"/>
                <a:gd name="connsiteX4" fmla="*/ 734291 w 747864"/>
                <a:gd name="connsiteY4" fmla="*/ 101600 h 138219"/>
                <a:gd name="connsiteX5" fmla="*/ 743527 w 747864"/>
                <a:gd name="connsiteY5" fmla="*/ 0 h 1382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7864" h="138219">
                  <a:moveTo>
                    <a:pt x="0" y="27709"/>
                  </a:moveTo>
                  <a:cubicBezTo>
                    <a:pt x="20204" y="49837"/>
                    <a:pt x="40409" y="71966"/>
                    <a:pt x="103909" y="90054"/>
                  </a:cubicBezTo>
                  <a:cubicBezTo>
                    <a:pt x="167409" y="108142"/>
                    <a:pt x="293255" y="130078"/>
                    <a:pt x="381000" y="136236"/>
                  </a:cubicBezTo>
                  <a:cubicBezTo>
                    <a:pt x="468745" y="142394"/>
                    <a:pt x="571500" y="132773"/>
                    <a:pt x="630382" y="127000"/>
                  </a:cubicBezTo>
                  <a:cubicBezTo>
                    <a:pt x="689264" y="121227"/>
                    <a:pt x="715434" y="122767"/>
                    <a:pt x="734291" y="101600"/>
                  </a:cubicBezTo>
                  <a:cubicBezTo>
                    <a:pt x="753148" y="80433"/>
                    <a:pt x="748337" y="40216"/>
                    <a:pt x="743527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2" name="Straight Connector 251">
              <a:extLst>
                <a:ext uri="{FF2B5EF4-FFF2-40B4-BE49-F238E27FC236}">
                  <a16:creationId xmlns:a16="http://schemas.microsoft.com/office/drawing/2014/main" id="{0D06AFAA-BD5E-D0BE-CFB6-6C072ED30D02}"/>
                </a:ext>
              </a:extLst>
            </p:cNvPr>
            <p:cNvCxnSpPr>
              <a:cxnSpLocks/>
            </p:cNvCxnSpPr>
            <p:nvPr/>
          </p:nvCxnSpPr>
          <p:spPr>
            <a:xfrm>
              <a:off x="6605807" y="4636956"/>
              <a:ext cx="157638" cy="1283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8" name="Group 257">
            <a:extLst>
              <a:ext uri="{FF2B5EF4-FFF2-40B4-BE49-F238E27FC236}">
                <a16:creationId xmlns:a16="http://schemas.microsoft.com/office/drawing/2014/main" id="{A07804A3-F944-4395-8A0C-B006339ECF12}"/>
              </a:ext>
            </a:extLst>
          </p:cNvPr>
          <p:cNvGrpSpPr/>
          <p:nvPr/>
        </p:nvGrpSpPr>
        <p:grpSpPr>
          <a:xfrm>
            <a:off x="6040732" y="2437675"/>
            <a:ext cx="467426" cy="234913"/>
            <a:chOff x="6031519" y="4989177"/>
            <a:chExt cx="467426" cy="234913"/>
          </a:xfrm>
        </p:grpSpPr>
        <p:cxnSp>
          <p:nvCxnSpPr>
            <p:cNvPr id="256" name="Straight Connector 255">
              <a:extLst>
                <a:ext uri="{FF2B5EF4-FFF2-40B4-BE49-F238E27FC236}">
                  <a16:creationId xmlns:a16="http://schemas.microsoft.com/office/drawing/2014/main" id="{D8C14064-7AC9-5D15-8255-8ED546551B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30878" y="5080095"/>
              <a:ext cx="10595" cy="14399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B6CB255C-DA69-8223-04D9-160E21165F48}"/>
                </a:ext>
              </a:extLst>
            </p:cNvPr>
            <p:cNvSpPr/>
            <p:nvPr/>
          </p:nvSpPr>
          <p:spPr>
            <a:xfrm>
              <a:off x="6031519" y="4989177"/>
              <a:ext cx="467426" cy="175022"/>
            </a:xfrm>
            <a:custGeom>
              <a:avLst/>
              <a:gdLst>
                <a:gd name="connsiteX0" fmla="*/ 0 w 564356"/>
                <a:gd name="connsiteY0" fmla="*/ 0 h 175022"/>
                <a:gd name="connsiteX1" fmla="*/ 125016 w 564356"/>
                <a:gd name="connsiteY1" fmla="*/ 39291 h 175022"/>
                <a:gd name="connsiteX2" fmla="*/ 371475 w 564356"/>
                <a:gd name="connsiteY2" fmla="*/ 53578 h 175022"/>
                <a:gd name="connsiteX3" fmla="*/ 564356 w 564356"/>
                <a:gd name="connsiteY3" fmla="*/ 117872 h 175022"/>
                <a:gd name="connsiteX4" fmla="*/ 371475 w 564356"/>
                <a:gd name="connsiteY4" fmla="*/ 175022 h 175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4356" h="175022">
                  <a:moveTo>
                    <a:pt x="0" y="0"/>
                  </a:moveTo>
                  <a:cubicBezTo>
                    <a:pt x="31551" y="15180"/>
                    <a:pt x="63103" y="30361"/>
                    <a:pt x="125016" y="39291"/>
                  </a:cubicBezTo>
                  <a:cubicBezTo>
                    <a:pt x="186929" y="48221"/>
                    <a:pt x="298252" y="40481"/>
                    <a:pt x="371475" y="53578"/>
                  </a:cubicBezTo>
                  <a:cubicBezTo>
                    <a:pt x="444698" y="66675"/>
                    <a:pt x="564356" y="97631"/>
                    <a:pt x="564356" y="117872"/>
                  </a:cubicBezTo>
                  <a:cubicBezTo>
                    <a:pt x="564356" y="138113"/>
                    <a:pt x="467915" y="156567"/>
                    <a:pt x="371475" y="175022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5EC4A02C-5ABC-ABA6-93D3-BD6FF6F653B5}"/>
              </a:ext>
            </a:extLst>
          </p:cNvPr>
          <p:cNvGrpSpPr/>
          <p:nvPr/>
        </p:nvGrpSpPr>
        <p:grpSpPr>
          <a:xfrm flipH="1">
            <a:off x="6057838" y="2647640"/>
            <a:ext cx="467426" cy="234913"/>
            <a:chOff x="6031519" y="4989177"/>
            <a:chExt cx="467426" cy="234913"/>
          </a:xfrm>
        </p:grpSpPr>
        <p:cxnSp>
          <p:nvCxnSpPr>
            <p:cNvPr id="260" name="Straight Connector 259">
              <a:extLst>
                <a:ext uri="{FF2B5EF4-FFF2-40B4-BE49-F238E27FC236}">
                  <a16:creationId xmlns:a16="http://schemas.microsoft.com/office/drawing/2014/main" id="{DCB9E388-0711-6E0F-6FAD-6D99EB27E3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30878" y="5080095"/>
              <a:ext cx="10595" cy="14399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20A0DCFB-7ED3-F6F4-E0CD-9D78F28EAAB8}"/>
                </a:ext>
              </a:extLst>
            </p:cNvPr>
            <p:cNvSpPr/>
            <p:nvPr/>
          </p:nvSpPr>
          <p:spPr>
            <a:xfrm>
              <a:off x="6031519" y="4989177"/>
              <a:ext cx="467426" cy="175022"/>
            </a:xfrm>
            <a:custGeom>
              <a:avLst/>
              <a:gdLst>
                <a:gd name="connsiteX0" fmla="*/ 0 w 564356"/>
                <a:gd name="connsiteY0" fmla="*/ 0 h 175022"/>
                <a:gd name="connsiteX1" fmla="*/ 125016 w 564356"/>
                <a:gd name="connsiteY1" fmla="*/ 39291 h 175022"/>
                <a:gd name="connsiteX2" fmla="*/ 371475 w 564356"/>
                <a:gd name="connsiteY2" fmla="*/ 53578 h 175022"/>
                <a:gd name="connsiteX3" fmla="*/ 564356 w 564356"/>
                <a:gd name="connsiteY3" fmla="*/ 117872 h 175022"/>
                <a:gd name="connsiteX4" fmla="*/ 371475 w 564356"/>
                <a:gd name="connsiteY4" fmla="*/ 175022 h 175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4356" h="175022">
                  <a:moveTo>
                    <a:pt x="0" y="0"/>
                  </a:moveTo>
                  <a:cubicBezTo>
                    <a:pt x="31551" y="15180"/>
                    <a:pt x="63103" y="30361"/>
                    <a:pt x="125016" y="39291"/>
                  </a:cubicBezTo>
                  <a:cubicBezTo>
                    <a:pt x="186929" y="48221"/>
                    <a:pt x="298252" y="40481"/>
                    <a:pt x="371475" y="53578"/>
                  </a:cubicBezTo>
                  <a:cubicBezTo>
                    <a:pt x="444698" y="66675"/>
                    <a:pt x="564356" y="97631"/>
                    <a:pt x="564356" y="117872"/>
                  </a:cubicBezTo>
                  <a:cubicBezTo>
                    <a:pt x="564356" y="138113"/>
                    <a:pt x="467915" y="156567"/>
                    <a:pt x="371475" y="175022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38DB110E-4708-A15F-E7D4-56644902F232}"/>
              </a:ext>
            </a:extLst>
          </p:cNvPr>
          <p:cNvGrpSpPr/>
          <p:nvPr/>
        </p:nvGrpSpPr>
        <p:grpSpPr>
          <a:xfrm>
            <a:off x="3550341" y="2338408"/>
            <a:ext cx="146413" cy="120580"/>
            <a:chOff x="4587258" y="3556755"/>
            <a:chExt cx="146413" cy="51839"/>
          </a:xfrm>
        </p:grpSpPr>
        <p:cxnSp>
          <p:nvCxnSpPr>
            <p:cNvPr id="265" name="Straight Connector 264">
              <a:extLst>
                <a:ext uri="{FF2B5EF4-FFF2-40B4-BE49-F238E27FC236}">
                  <a16:creationId xmlns:a16="http://schemas.microsoft.com/office/drawing/2014/main" id="{6B969BE2-5502-E347-AD0C-C6767E5E7BA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660464" y="3556755"/>
              <a:ext cx="1" cy="51839"/>
            </a:xfrm>
            <a:prstGeom prst="line">
              <a:avLst/>
            </a:prstGeom>
            <a:ln w="222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>
              <a:extLst>
                <a:ext uri="{FF2B5EF4-FFF2-40B4-BE49-F238E27FC236}">
                  <a16:creationId xmlns:a16="http://schemas.microsoft.com/office/drawing/2014/main" id="{7E1C90C5-909D-E434-397D-842357E1B80A}"/>
                </a:ext>
              </a:extLst>
            </p:cNvPr>
            <p:cNvCxnSpPr>
              <a:cxnSpLocks/>
            </p:cNvCxnSpPr>
            <p:nvPr/>
          </p:nvCxnSpPr>
          <p:spPr>
            <a:xfrm>
              <a:off x="4587258" y="3556755"/>
              <a:ext cx="146413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352B256A-145B-C25C-E738-30F1573BFF88}"/>
              </a:ext>
            </a:extLst>
          </p:cNvPr>
          <p:cNvGrpSpPr/>
          <p:nvPr/>
        </p:nvGrpSpPr>
        <p:grpSpPr>
          <a:xfrm>
            <a:off x="3819297" y="2349555"/>
            <a:ext cx="157525" cy="106345"/>
            <a:chOff x="4567587" y="3101574"/>
            <a:chExt cx="157525" cy="66797"/>
          </a:xfrm>
        </p:grpSpPr>
        <p:cxnSp>
          <p:nvCxnSpPr>
            <p:cNvPr id="268" name="Straight Connector 267">
              <a:extLst>
                <a:ext uri="{FF2B5EF4-FFF2-40B4-BE49-F238E27FC236}">
                  <a16:creationId xmlns:a16="http://schemas.microsoft.com/office/drawing/2014/main" id="{941A3099-A920-332B-2412-4726D836E7D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587" y="3103078"/>
              <a:ext cx="94289" cy="65293"/>
            </a:xfrm>
            <a:prstGeom prst="line">
              <a:avLst/>
            </a:prstGeom>
            <a:ln w="222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Connector 268">
              <a:extLst>
                <a:ext uri="{FF2B5EF4-FFF2-40B4-BE49-F238E27FC236}">
                  <a16:creationId xmlns:a16="http://schemas.microsoft.com/office/drawing/2014/main" id="{4D3AD741-DDE5-37E5-73B9-10F439CEEA5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4202" y="3101574"/>
              <a:ext cx="14091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0" name="Group 269">
            <a:extLst>
              <a:ext uri="{FF2B5EF4-FFF2-40B4-BE49-F238E27FC236}">
                <a16:creationId xmlns:a16="http://schemas.microsoft.com/office/drawing/2014/main" id="{98093B3A-7C4D-CDBF-834C-F73B28D6A1BA}"/>
              </a:ext>
            </a:extLst>
          </p:cNvPr>
          <p:cNvGrpSpPr/>
          <p:nvPr/>
        </p:nvGrpSpPr>
        <p:grpSpPr>
          <a:xfrm flipH="1">
            <a:off x="4053237" y="2345525"/>
            <a:ext cx="157525" cy="106345"/>
            <a:chOff x="4567587" y="3101574"/>
            <a:chExt cx="157525" cy="66797"/>
          </a:xfrm>
        </p:grpSpPr>
        <p:cxnSp>
          <p:nvCxnSpPr>
            <p:cNvPr id="271" name="Straight Connector 270">
              <a:extLst>
                <a:ext uri="{FF2B5EF4-FFF2-40B4-BE49-F238E27FC236}">
                  <a16:creationId xmlns:a16="http://schemas.microsoft.com/office/drawing/2014/main" id="{FDE2C889-5E35-F876-282A-1C2EEC3AA2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587" y="3103078"/>
              <a:ext cx="94289" cy="65293"/>
            </a:xfrm>
            <a:prstGeom prst="line">
              <a:avLst/>
            </a:prstGeom>
            <a:ln w="2222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>
              <a:extLst>
                <a:ext uri="{FF2B5EF4-FFF2-40B4-BE49-F238E27FC236}">
                  <a16:creationId xmlns:a16="http://schemas.microsoft.com/office/drawing/2014/main" id="{70ABE356-FEF8-FC90-F2CD-70A1DFAEB9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84202" y="3101574"/>
              <a:ext cx="14091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B1367AD0-CC48-D81E-A0F5-98470B0604C0}"/>
              </a:ext>
            </a:extLst>
          </p:cNvPr>
          <p:cNvSpPr/>
          <p:nvPr/>
        </p:nvSpPr>
        <p:spPr>
          <a:xfrm>
            <a:off x="1096854" y="1888380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67CEA95-E486-AC26-CBB9-DF81ED3F4C29}"/>
              </a:ext>
            </a:extLst>
          </p:cNvPr>
          <p:cNvSpPr/>
          <p:nvPr/>
        </p:nvSpPr>
        <p:spPr>
          <a:xfrm>
            <a:off x="1496244" y="1888380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954D46B-74BE-5F37-6C3F-96715EF6AE27}"/>
              </a:ext>
            </a:extLst>
          </p:cNvPr>
          <p:cNvSpPr/>
          <p:nvPr/>
        </p:nvSpPr>
        <p:spPr>
          <a:xfrm>
            <a:off x="2098367" y="188099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FDD6FD5-F225-D8FB-7DD9-55A694264317}"/>
              </a:ext>
            </a:extLst>
          </p:cNvPr>
          <p:cNvSpPr/>
          <p:nvPr/>
        </p:nvSpPr>
        <p:spPr>
          <a:xfrm>
            <a:off x="1694134" y="1887791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412C012-F3D6-EB90-E3FB-72FE837CB542}"/>
              </a:ext>
            </a:extLst>
          </p:cNvPr>
          <p:cNvSpPr/>
          <p:nvPr/>
        </p:nvSpPr>
        <p:spPr>
          <a:xfrm>
            <a:off x="1894877" y="1884585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72CBEC2-844D-46E9-4538-715CF4AD2858}"/>
              </a:ext>
            </a:extLst>
          </p:cNvPr>
          <p:cNvSpPr/>
          <p:nvPr/>
        </p:nvSpPr>
        <p:spPr>
          <a:xfrm>
            <a:off x="1293993" y="1894152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ECD9590-9EA5-3E39-169C-4AB19E755492}"/>
              </a:ext>
            </a:extLst>
          </p:cNvPr>
          <p:cNvSpPr/>
          <p:nvPr/>
        </p:nvSpPr>
        <p:spPr>
          <a:xfrm>
            <a:off x="1305540" y="1671778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F0D1EC1-1A7C-D432-1936-2EA290D7EAB9}"/>
              </a:ext>
            </a:extLst>
          </p:cNvPr>
          <p:cNvGrpSpPr/>
          <p:nvPr/>
        </p:nvGrpSpPr>
        <p:grpSpPr>
          <a:xfrm>
            <a:off x="1526543" y="1673209"/>
            <a:ext cx="146304" cy="148651"/>
            <a:chOff x="1788478" y="3964165"/>
            <a:chExt cx="146304" cy="148651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489D3C0-7B84-D53A-A522-870C1D9BE154}"/>
                </a:ext>
              </a:extLst>
            </p:cNvPr>
            <p:cNvCxnSpPr>
              <a:cxnSpLocks/>
            </p:cNvCxnSpPr>
            <p:nvPr/>
          </p:nvCxnSpPr>
          <p:spPr>
            <a:xfrm>
              <a:off x="1882385" y="3966513"/>
              <a:ext cx="0" cy="1463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4EB7EC3-2563-DB9D-6EE1-CAB7C55218A4}"/>
                </a:ext>
              </a:extLst>
            </p:cNvPr>
            <p:cNvSpPr/>
            <p:nvPr/>
          </p:nvSpPr>
          <p:spPr>
            <a:xfrm>
              <a:off x="1788478" y="3964165"/>
              <a:ext cx="146304" cy="14630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AC58CA6-F2C0-EC52-E685-53F75FFE37FB}"/>
                </a:ext>
              </a:extLst>
            </p:cNvPr>
            <p:cNvCxnSpPr>
              <a:cxnSpLocks/>
            </p:cNvCxnSpPr>
            <p:nvPr/>
          </p:nvCxnSpPr>
          <p:spPr>
            <a:xfrm>
              <a:off x="1841838" y="3966512"/>
              <a:ext cx="0" cy="1463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DA74AAE-1872-4BC9-5FB6-F2BDFC5B3587}"/>
              </a:ext>
            </a:extLst>
          </p:cNvPr>
          <p:cNvGrpSpPr/>
          <p:nvPr/>
        </p:nvGrpSpPr>
        <p:grpSpPr>
          <a:xfrm>
            <a:off x="1912642" y="1671778"/>
            <a:ext cx="146304" cy="146304"/>
            <a:chOff x="2024261" y="3188621"/>
            <a:chExt cx="146304" cy="146304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542BB570-0792-4FB3-0D19-90FDEA2CEE52}"/>
                </a:ext>
              </a:extLst>
            </p:cNvPr>
            <p:cNvSpPr/>
            <p:nvPr/>
          </p:nvSpPr>
          <p:spPr>
            <a:xfrm>
              <a:off x="2024261" y="3188621"/>
              <a:ext cx="146304" cy="14630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B74A5AF-92A5-683F-479C-CB35250E9BBB}"/>
                </a:ext>
              </a:extLst>
            </p:cNvPr>
            <p:cNvSpPr/>
            <p:nvPr/>
          </p:nvSpPr>
          <p:spPr>
            <a:xfrm>
              <a:off x="2033073" y="3188621"/>
              <a:ext cx="45719" cy="14630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45EE8EF-D61B-86A7-5EF2-0A4B56334A34}"/>
              </a:ext>
            </a:extLst>
          </p:cNvPr>
          <p:cNvGrpSpPr/>
          <p:nvPr/>
        </p:nvGrpSpPr>
        <p:grpSpPr>
          <a:xfrm flipH="1">
            <a:off x="2181463" y="1670467"/>
            <a:ext cx="146304" cy="146304"/>
            <a:chOff x="2024261" y="3188621"/>
            <a:chExt cx="146304" cy="146304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F0EB3E9-C778-BB0B-1AD7-73E3784D0D61}"/>
                </a:ext>
              </a:extLst>
            </p:cNvPr>
            <p:cNvSpPr/>
            <p:nvPr/>
          </p:nvSpPr>
          <p:spPr>
            <a:xfrm>
              <a:off x="2024261" y="3188621"/>
              <a:ext cx="146304" cy="14630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3D625C5C-75FA-A057-2685-92829268A7AA}"/>
                </a:ext>
              </a:extLst>
            </p:cNvPr>
            <p:cNvSpPr/>
            <p:nvPr/>
          </p:nvSpPr>
          <p:spPr>
            <a:xfrm>
              <a:off x="2033073" y="3188621"/>
              <a:ext cx="45719" cy="146304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9D4ADFB-FC6D-C75A-07C0-5D3F528E5661}"/>
              </a:ext>
            </a:extLst>
          </p:cNvPr>
          <p:cNvGrpSpPr/>
          <p:nvPr/>
        </p:nvGrpSpPr>
        <p:grpSpPr>
          <a:xfrm>
            <a:off x="1768686" y="1421937"/>
            <a:ext cx="146304" cy="146304"/>
            <a:chOff x="1689016" y="1570528"/>
            <a:chExt cx="146304" cy="146304"/>
          </a:xfrm>
        </p:grpSpPr>
        <p:sp>
          <p:nvSpPr>
            <p:cNvPr id="62" name="Pie 46">
              <a:extLst>
                <a:ext uri="{FF2B5EF4-FFF2-40B4-BE49-F238E27FC236}">
                  <a16:creationId xmlns:a16="http://schemas.microsoft.com/office/drawing/2014/main" id="{33AE0FFF-9BBF-9D56-44D4-29B9B79AC158}"/>
                </a:ext>
              </a:extLst>
            </p:cNvPr>
            <p:cNvSpPr/>
            <p:nvPr/>
          </p:nvSpPr>
          <p:spPr>
            <a:xfrm rot="16200000">
              <a:off x="1705577" y="1587521"/>
              <a:ext cx="125305" cy="113934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1"/>
            </a:solidFill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A6AF2C75-C9C4-44B8-BE01-35AED9B59748}"/>
                </a:ext>
              </a:extLst>
            </p:cNvPr>
            <p:cNvSpPr/>
            <p:nvPr/>
          </p:nvSpPr>
          <p:spPr>
            <a:xfrm>
              <a:off x="1689016" y="1570528"/>
              <a:ext cx="146304" cy="1463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Autofit/>
            </a:bodyPr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E0A07808-1204-D246-9419-CC5BDE0C2DCD}"/>
              </a:ext>
            </a:extLst>
          </p:cNvPr>
          <p:cNvGrpSpPr/>
          <p:nvPr/>
        </p:nvGrpSpPr>
        <p:grpSpPr>
          <a:xfrm flipH="1">
            <a:off x="1977018" y="1418128"/>
            <a:ext cx="146304" cy="146304"/>
            <a:chOff x="1689016" y="1570528"/>
            <a:chExt cx="146304" cy="146304"/>
          </a:xfrm>
        </p:grpSpPr>
        <p:sp>
          <p:nvSpPr>
            <p:cNvPr id="75" name="Pie 46">
              <a:extLst>
                <a:ext uri="{FF2B5EF4-FFF2-40B4-BE49-F238E27FC236}">
                  <a16:creationId xmlns:a16="http://schemas.microsoft.com/office/drawing/2014/main" id="{D666A26C-EB4A-ACC7-B37F-D8AD1923E9C8}"/>
                </a:ext>
              </a:extLst>
            </p:cNvPr>
            <p:cNvSpPr/>
            <p:nvPr/>
          </p:nvSpPr>
          <p:spPr>
            <a:xfrm rot="16200000">
              <a:off x="1705577" y="1587521"/>
              <a:ext cx="125305" cy="113934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1"/>
            </a:solidFill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4C9CC458-E1B4-891C-D9B7-523CFAD32885}"/>
                </a:ext>
              </a:extLst>
            </p:cNvPr>
            <p:cNvSpPr/>
            <p:nvPr/>
          </p:nvSpPr>
          <p:spPr>
            <a:xfrm>
              <a:off x="1689016" y="1570528"/>
              <a:ext cx="146304" cy="14630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>
              <a:noAutofit/>
            </a:bodyPr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7" name="Oval 76">
            <a:extLst>
              <a:ext uri="{FF2B5EF4-FFF2-40B4-BE49-F238E27FC236}">
                <a16:creationId xmlns:a16="http://schemas.microsoft.com/office/drawing/2014/main" id="{2EA5CEC3-9BEC-E036-BDE6-D54A45D3ECDF}"/>
              </a:ext>
            </a:extLst>
          </p:cNvPr>
          <p:cNvSpPr/>
          <p:nvPr/>
        </p:nvSpPr>
        <p:spPr>
          <a:xfrm>
            <a:off x="2185573" y="1419636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C8C23F9-E362-F88D-10AF-2A755BF013A7}"/>
              </a:ext>
            </a:extLst>
          </p:cNvPr>
          <p:cNvCxnSpPr>
            <a:cxnSpLocks/>
            <a:stCxn id="77" idx="0"/>
            <a:endCxn id="77" idx="4"/>
          </p:cNvCxnSpPr>
          <p:nvPr/>
        </p:nvCxnSpPr>
        <p:spPr>
          <a:xfrm>
            <a:off x="2258725" y="1419636"/>
            <a:ext cx="0" cy="1463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9D217E8-451A-4D53-E3F8-45CC129976C2}"/>
              </a:ext>
            </a:extLst>
          </p:cNvPr>
          <p:cNvSpPr txBox="1"/>
          <p:nvPr/>
        </p:nvSpPr>
        <p:spPr>
          <a:xfrm>
            <a:off x="1006595" y="2064967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A06A792-783B-005E-32B0-6468525F2E69}"/>
              </a:ext>
            </a:extLst>
          </p:cNvPr>
          <p:cNvSpPr txBox="1"/>
          <p:nvPr/>
        </p:nvSpPr>
        <p:spPr>
          <a:xfrm>
            <a:off x="1210801" y="2059195"/>
            <a:ext cx="279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BF85467-919D-D759-C8AD-6328E6866F60}"/>
              </a:ext>
            </a:extLst>
          </p:cNvPr>
          <p:cNvSpPr txBox="1"/>
          <p:nvPr/>
        </p:nvSpPr>
        <p:spPr>
          <a:xfrm>
            <a:off x="1402980" y="2063415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2BAF1E6-447C-1907-60D3-FC323CE0262C}"/>
              </a:ext>
            </a:extLst>
          </p:cNvPr>
          <p:cNvSpPr txBox="1"/>
          <p:nvPr/>
        </p:nvSpPr>
        <p:spPr>
          <a:xfrm>
            <a:off x="1599695" y="2066055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BB65EFB-D4C4-C86B-FE22-8338079CE3E8}"/>
              </a:ext>
            </a:extLst>
          </p:cNvPr>
          <p:cNvSpPr txBox="1"/>
          <p:nvPr/>
        </p:nvSpPr>
        <p:spPr>
          <a:xfrm>
            <a:off x="1840438" y="2064967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5317CFBA-462F-3072-F1B6-97884FC06A87}"/>
              </a:ext>
            </a:extLst>
          </p:cNvPr>
          <p:cNvSpPr txBox="1"/>
          <p:nvPr/>
        </p:nvSpPr>
        <p:spPr>
          <a:xfrm>
            <a:off x="2057146" y="2066055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4333A1E9-2819-4F07-6615-D7A24ABD9BFE}"/>
              </a:ext>
            </a:extLst>
          </p:cNvPr>
          <p:cNvSpPr txBox="1"/>
          <p:nvPr/>
        </p:nvSpPr>
        <p:spPr>
          <a:xfrm>
            <a:off x="1012858" y="2267667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AB400D3-8E66-8AB4-3BC5-62D0E11F6565}"/>
              </a:ext>
            </a:extLst>
          </p:cNvPr>
          <p:cNvSpPr txBox="1"/>
          <p:nvPr/>
        </p:nvSpPr>
        <p:spPr>
          <a:xfrm>
            <a:off x="1253890" y="2270333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3D82A007-31EE-3315-B0B1-C4084AB4A763}"/>
              </a:ext>
            </a:extLst>
          </p:cNvPr>
          <p:cNvSpPr txBox="1"/>
          <p:nvPr/>
        </p:nvSpPr>
        <p:spPr>
          <a:xfrm>
            <a:off x="1525558" y="2267725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71434E5-4235-2C9D-C7B0-C908486E8A4E}"/>
              </a:ext>
            </a:extLst>
          </p:cNvPr>
          <p:cNvSpPr txBox="1"/>
          <p:nvPr/>
        </p:nvSpPr>
        <p:spPr>
          <a:xfrm>
            <a:off x="1766301" y="2270959"/>
            <a:ext cx="32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93C945-F6FA-9E64-98EA-C7A5AC5BCAF7}"/>
              </a:ext>
            </a:extLst>
          </p:cNvPr>
          <p:cNvGrpSpPr/>
          <p:nvPr/>
        </p:nvGrpSpPr>
        <p:grpSpPr>
          <a:xfrm>
            <a:off x="5477141" y="3181501"/>
            <a:ext cx="485248" cy="365126"/>
            <a:chOff x="1647688" y="3195538"/>
            <a:chExt cx="478830" cy="365126"/>
          </a:xfrm>
        </p:grpSpPr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D4C3872-8425-4896-1556-1A00D12235A2}"/>
                </a:ext>
              </a:extLst>
            </p:cNvPr>
            <p:cNvSpPr/>
            <p:nvPr/>
          </p:nvSpPr>
          <p:spPr>
            <a:xfrm>
              <a:off x="1647688" y="3255864"/>
              <a:ext cx="472141" cy="304800"/>
            </a:xfrm>
            <a:custGeom>
              <a:avLst/>
              <a:gdLst>
                <a:gd name="connsiteX0" fmla="*/ 0 w 472141"/>
                <a:gd name="connsiteY0" fmla="*/ 304800 h 304800"/>
                <a:gd name="connsiteX1" fmla="*/ 134470 w 472141"/>
                <a:gd name="connsiteY1" fmla="*/ 110564 h 304800"/>
                <a:gd name="connsiteX2" fmla="*/ 472141 w 472141"/>
                <a:gd name="connsiteY2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2141" h="304800">
                  <a:moveTo>
                    <a:pt x="0" y="304800"/>
                  </a:moveTo>
                  <a:cubicBezTo>
                    <a:pt x="27890" y="233082"/>
                    <a:pt x="55780" y="161364"/>
                    <a:pt x="134470" y="110564"/>
                  </a:cubicBezTo>
                  <a:cubicBezTo>
                    <a:pt x="213160" y="59764"/>
                    <a:pt x="342650" y="29882"/>
                    <a:pt x="472141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B691D656-826F-2CE6-2675-A1ABB02F2E20}"/>
                </a:ext>
              </a:extLst>
            </p:cNvPr>
            <p:cNvCxnSpPr>
              <a:cxnSpLocks/>
            </p:cNvCxnSpPr>
            <p:nvPr/>
          </p:nvCxnSpPr>
          <p:spPr>
            <a:xfrm>
              <a:off x="2096741" y="3195538"/>
              <a:ext cx="29777" cy="1206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30D6A34A-A0E5-D4F0-3C92-53822B8438AF}"/>
              </a:ext>
            </a:extLst>
          </p:cNvPr>
          <p:cNvGrpSpPr/>
          <p:nvPr/>
        </p:nvGrpSpPr>
        <p:grpSpPr>
          <a:xfrm flipH="1">
            <a:off x="6103635" y="3186197"/>
            <a:ext cx="485248" cy="365126"/>
            <a:chOff x="1647688" y="3195538"/>
            <a:chExt cx="478830" cy="365126"/>
          </a:xfrm>
        </p:grpSpPr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70791CA9-7005-EFB6-93E2-EFFBB4F52E54}"/>
                </a:ext>
              </a:extLst>
            </p:cNvPr>
            <p:cNvSpPr/>
            <p:nvPr/>
          </p:nvSpPr>
          <p:spPr>
            <a:xfrm>
              <a:off x="1647688" y="3255864"/>
              <a:ext cx="472141" cy="304800"/>
            </a:xfrm>
            <a:custGeom>
              <a:avLst/>
              <a:gdLst>
                <a:gd name="connsiteX0" fmla="*/ 0 w 472141"/>
                <a:gd name="connsiteY0" fmla="*/ 304800 h 304800"/>
                <a:gd name="connsiteX1" fmla="*/ 134470 w 472141"/>
                <a:gd name="connsiteY1" fmla="*/ 110564 h 304800"/>
                <a:gd name="connsiteX2" fmla="*/ 472141 w 472141"/>
                <a:gd name="connsiteY2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72141" h="304800">
                  <a:moveTo>
                    <a:pt x="0" y="304800"/>
                  </a:moveTo>
                  <a:cubicBezTo>
                    <a:pt x="27890" y="233082"/>
                    <a:pt x="55780" y="161364"/>
                    <a:pt x="134470" y="110564"/>
                  </a:cubicBezTo>
                  <a:cubicBezTo>
                    <a:pt x="213160" y="59764"/>
                    <a:pt x="342650" y="29882"/>
                    <a:pt x="472141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E7B8B37A-AF53-0288-854C-9B200E2771E5}"/>
                </a:ext>
              </a:extLst>
            </p:cNvPr>
            <p:cNvCxnSpPr>
              <a:cxnSpLocks/>
            </p:cNvCxnSpPr>
            <p:nvPr/>
          </p:nvCxnSpPr>
          <p:spPr>
            <a:xfrm>
              <a:off x="2096741" y="3195538"/>
              <a:ext cx="29777" cy="120652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F28E027D-A86E-338B-8BE9-83B412845434}"/>
              </a:ext>
            </a:extLst>
          </p:cNvPr>
          <p:cNvGrpSpPr/>
          <p:nvPr/>
        </p:nvGrpSpPr>
        <p:grpSpPr>
          <a:xfrm>
            <a:off x="5854191" y="3441319"/>
            <a:ext cx="156980" cy="604215"/>
            <a:chOff x="1913166" y="2082388"/>
            <a:chExt cx="154904" cy="604215"/>
          </a:xfrm>
        </p:grpSpPr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0A44A98C-96E9-8F34-2133-4D90AC035CE2}"/>
                </a:ext>
              </a:extLst>
            </p:cNvPr>
            <p:cNvCxnSpPr>
              <a:cxnSpLocks/>
            </p:cNvCxnSpPr>
            <p:nvPr/>
          </p:nvCxnSpPr>
          <p:spPr>
            <a:xfrm>
              <a:off x="1913166" y="2082388"/>
              <a:ext cx="15490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92F8E021-9E8B-A762-57B1-FEFA87CF10C3}"/>
                </a:ext>
              </a:extLst>
            </p:cNvPr>
            <p:cNvSpPr/>
            <p:nvPr/>
          </p:nvSpPr>
          <p:spPr>
            <a:xfrm>
              <a:off x="1926665" y="2088956"/>
              <a:ext cx="65515" cy="597647"/>
            </a:xfrm>
            <a:custGeom>
              <a:avLst/>
              <a:gdLst>
                <a:gd name="connsiteX0" fmla="*/ 0 w 65515"/>
                <a:gd name="connsiteY0" fmla="*/ 597647 h 597647"/>
                <a:gd name="connsiteX1" fmla="*/ 59765 w 65515"/>
                <a:gd name="connsiteY1" fmla="*/ 472142 h 597647"/>
                <a:gd name="connsiteX2" fmla="*/ 59765 w 65515"/>
                <a:gd name="connsiteY2" fmla="*/ 0 h 59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515" h="597647">
                  <a:moveTo>
                    <a:pt x="0" y="597647"/>
                  </a:moveTo>
                  <a:cubicBezTo>
                    <a:pt x="24902" y="584698"/>
                    <a:pt x="49804" y="571750"/>
                    <a:pt x="59765" y="472142"/>
                  </a:cubicBezTo>
                  <a:cubicBezTo>
                    <a:pt x="69726" y="372534"/>
                    <a:pt x="64745" y="186267"/>
                    <a:pt x="59765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98DAC4F-A010-C974-EEA4-282A8668C4E0}"/>
              </a:ext>
            </a:extLst>
          </p:cNvPr>
          <p:cNvGrpSpPr/>
          <p:nvPr/>
        </p:nvGrpSpPr>
        <p:grpSpPr>
          <a:xfrm flipH="1">
            <a:off x="6072314" y="3449417"/>
            <a:ext cx="156980" cy="604215"/>
            <a:chOff x="1913166" y="2082388"/>
            <a:chExt cx="154904" cy="604215"/>
          </a:xfrm>
        </p:grpSpPr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D5755A8E-ABFC-1670-178B-1C94AF23643A}"/>
                </a:ext>
              </a:extLst>
            </p:cNvPr>
            <p:cNvCxnSpPr>
              <a:cxnSpLocks/>
            </p:cNvCxnSpPr>
            <p:nvPr/>
          </p:nvCxnSpPr>
          <p:spPr>
            <a:xfrm>
              <a:off x="1913166" y="2082388"/>
              <a:ext cx="154904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B6CC72E-2769-41E1-CB54-0D961AE053EC}"/>
                </a:ext>
              </a:extLst>
            </p:cNvPr>
            <p:cNvSpPr/>
            <p:nvPr/>
          </p:nvSpPr>
          <p:spPr>
            <a:xfrm>
              <a:off x="1926665" y="2088956"/>
              <a:ext cx="65515" cy="597647"/>
            </a:xfrm>
            <a:custGeom>
              <a:avLst/>
              <a:gdLst>
                <a:gd name="connsiteX0" fmla="*/ 0 w 65515"/>
                <a:gd name="connsiteY0" fmla="*/ 597647 h 597647"/>
                <a:gd name="connsiteX1" fmla="*/ 59765 w 65515"/>
                <a:gd name="connsiteY1" fmla="*/ 472142 h 597647"/>
                <a:gd name="connsiteX2" fmla="*/ 59765 w 65515"/>
                <a:gd name="connsiteY2" fmla="*/ 0 h 597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515" h="597647">
                  <a:moveTo>
                    <a:pt x="0" y="597647"/>
                  </a:moveTo>
                  <a:cubicBezTo>
                    <a:pt x="24902" y="584698"/>
                    <a:pt x="49804" y="571750"/>
                    <a:pt x="59765" y="472142"/>
                  </a:cubicBezTo>
                  <a:cubicBezTo>
                    <a:pt x="69726" y="372534"/>
                    <a:pt x="64745" y="186267"/>
                    <a:pt x="59765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254C17B9-54AF-DA23-9311-DF476CBB5BCC}"/>
              </a:ext>
            </a:extLst>
          </p:cNvPr>
          <p:cNvGrpSpPr/>
          <p:nvPr/>
        </p:nvGrpSpPr>
        <p:grpSpPr>
          <a:xfrm>
            <a:off x="5484684" y="3951571"/>
            <a:ext cx="413672" cy="551710"/>
            <a:chOff x="1583980" y="2281855"/>
            <a:chExt cx="408200" cy="551710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7475A976-D098-CE0F-5CB8-2A276B0498EB}"/>
                </a:ext>
              </a:extLst>
            </p:cNvPr>
            <p:cNvCxnSpPr>
              <a:cxnSpLocks/>
            </p:cNvCxnSpPr>
            <p:nvPr/>
          </p:nvCxnSpPr>
          <p:spPr>
            <a:xfrm>
              <a:off x="1848974" y="2281855"/>
              <a:ext cx="14320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F30851AB-23F0-4EAE-ED43-782CE3699C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83980" y="2283195"/>
              <a:ext cx="337955" cy="5503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C7E0E563-C814-A6CC-0854-FCFF180F02BB}"/>
              </a:ext>
            </a:extLst>
          </p:cNvPr>
          <p:cNvGrpSpPr/>
          <p:nvPr/>
        </p:nvGrpSpPr>
        <p:grpSpPr>
          <a:xfrm flipH="1">
            <a:off x="6220031" y="3951129"/>
            <a:ext cx="413672" cy="551710"/>
            <a:chOff x="1583980" y="2281855"/>
            <a:chExt cx="408200" cy="55171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089BF71F-3765-D1BF-0674-B806CD9DE900}"/>
                </a:ext>
              </a:extLst>
            </p:cNvPr>
            <p:cNvCxnSpPr>
              <a:cxnSpLocks/>
            </p:cNvCxnSpPr>
            <p:nvPr/>
          </p:nvCxnSpPr>
          <p:spPr>
            <a:xfrm>
              <a:off x="1848974" y="2281855"/>
              <a:ext cx="14320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6869359C-5BCC-8C4B-5E66-C8A45692AC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83980" y="2283195"/>
              <a:ext cx="337955" cy="55037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CD523A79-67A7-3EA9-ACA5-36417799E1A2}"/>
              </a:ext>
            </a:extLst>
          </p:cNvPr>
          <p:cNvGrpSpPr/>
          <p:nvPr/>
        </p:nvGrpSpPr>
        <p:grpSpPr>
          <a:xfrm flipH="1">
            <a:off x="5602967" y="4413651"/>
            <a:ext cx="919137" cy="484094"/>
            <a:chOff x="1280888" y="2298046"/>
            <a:chExt cx="906979" cy="484094"/>
          </a:xfrm>
        </p:grpSpPr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558F6E1-E2E0-B545-DF8C-1D08FEF06A8D}"/>
                </a:ext>
              </a:extLst>
            </p:cNvPr>
            <p:cNvSpPr/>
            <p:nvPr/>
          </p:nvSpPr>
          <p:spPr>
            <a:xfrm>
              <a:off x="1354149" y="2298046"/>
              <a:ext cx="833718" cy="484094"/>
            </a:xfrm>
            <a:custGeom>
              <a:avLst/>
              <a:gdLst>
                <a:gd name="connsiteX0" fmla="*/ 833718 w 833718"/>
                <a:gd name="connsiteY0" fmla="*/ 484094 h 484094"/>
                <a:gd name="connsiteX1" fmla="*/ 508000 w 833718"/>
                <a:gd name="connsiteY1" fmla="*/ 475129 h 484094"/>
                <a:gd name="connsiteX2" fmla="*/ 236071 w 833718"/>
                <a:gd name="connsiteY2" fmla="*/ 385482 h 484094"/>
                <a:gd name="connsiteX3" fmla="*/ 65742 w 833718"/>
                <a:gd name="connsiteY3" fmla="*/ 200211 h 484094"/>
                <a:gd name="connsiteX4" fmla="*/ 0 w 833718"/>
                <a:gd name="connsiteY4" fmla="*/ 0 h 484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718" h="484094">
                  <a:moveTo>
                    <a:pt x="833718" y="484094"/>
                  </a:moveTo>
                  <a:lnTo>
                    <a:pt x="508000" y="475129"/>
                  </a:lnTo>
                  <a:cubicBezTo>
                    <a:pt x="408392" y="458694"/>
                    <a:pt x="309781" y="431302"/>
                    <a:pt x="236071" y="385482"/>
                  </a:cubicBezTo>
                  <a:cubicBezTo>
                    <a:pt x="162361" y="339662"/>
                    <a:pt x="105087" y="264458"/>
                    <a:pt x="65742" y="200211"/>
                  </a:cubicBezTo>
                  <a:cubicBezTo>
                    <a:pt x="26397" y="135964"/>
                    <a:pt x="13198" y="67982"/>
                    <a:pt x="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F98D620C-19D7-98DF-1F90-85A6339193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0888" y="2298046"/>
              <a:ext cx="14652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8EB4DE31-9912-BFFB-B51E-4A039D3964B2}"/>
              </a:ext>
            </a:extLst>
          </p:cNvPr>
          <p:cNvGrpSpPr/>
          <p:nvPr/>
        </p:nvGrpSpPr>
        <p:grpSpPr>
          <a:xfrm>
            <a:off x="5592104" y="4966758"/>
            <a:ext cx="919137" cy="484094"/>
            <a:chOff x="1280888" y="2298046"/>
            <a:chExt cx="906979" cy="484094"/>
          </a:xfrm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66AACFD7-EC3A-3FB4-CD85-88339F039C78}"/>
                </a:ext>
              </a:extLst>
            </p:cNvPr>
            <p:cNvSpPr/>
            <p:nvPr/>
          </p:nvSpPr>
          <p:spPr>
            <a:xfrm>
              <a:off x="1354149" y="2298046"/>
              <a:ext cx="833718" cy="484094"/>
            </a:xfrm>
            <a:custGeom>
              <a:avLst/>
              <a:gdLst>
                <a:gd name="connsiteX0" fmla="*/ 833718 w 833718"/>
                <a:gd name="connsiteY0" fmla="*/ 484094 h 484094"/>
                <a:gd name="connsiteX1" fmla="*/ 508000 w 833718"/>
                <a:gd name="connsiteY1" fmla="*/ 475129 h 484094"/>
                <a:gd name="connsiteX2" fmla="*/ 236071 w 833718"/>
                <a:gd name="connsiteY2" fmla="*/ 385482 h 484094"/>
                <a:gd name="connsiteX3" fmla="*/ 65742 w 833718"/>
                <a:gd name="connsiteY3" fmla="*/ 200211 h 484094"/>
                <a:gd name="connsiteX4" fmla="*/ 0 w 833718"/>
                <a:gd name="connsiteY4" fmla="*/ 0 h 484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718" h="484094">
                  <a:moveTo>
                    <a:pt x="833718" y="484094"/>
                  </a:moveTo>
                  <a:lnTo>
                    <a:pt x="508000" y="475129"/>
                  </a:lnTo>
                  <a:cubicBezTo>
                    <a:pt x="408392" y="458694"/>
                    <a:pt x="309781" y="431302"/>
                    <a:pt x="236071" y="385482"/>
                  </a:cubicBezTo>
                  <a:cubicBezTo>
                    <a:pt x="162361" y="339662"/>
                    <a:pt x="105087" y="264458"/>
                    <a:pt x="65742" y="200211"/>
                  </a:cubicBezTo>
                  <a:cubicBezTo>
                    <a:pt x="26397" y="135964"/>
                    <a:pt x="13198" y="67982"/>
                    <a:pt x="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A5A342B5-0994-63D2-D797-C155574089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80888" y="2298046"/>
              <a:ext cx="14652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2FD9DC4A-88B0-EB7F-369E-452BA6F734D5}"/>
              </a:ext>
            </a:extLst>
          </p:cNvPr>
          <p:cNvGrpSpPr/>
          <p:nvPr/>
        </p:nvGrpSpPr>
        <p:grpSpPr>
          <a:xfrm>
            <a:off x="5612709" y="5659088"/>
            <a:ext cx="986071" cy="124910"/>
            <a:chOff x="877946" y="3183080"/>
            <a:chExt cx="973028" cy="124910"/>
          </a:xfrm>
        </p:grpSpPr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EA353C25-145F-AB59-7EE2-10F94EB9B58F}"/>
                </a:ext>
              </a:extLst>
            </p:cNvPr>
            <p:cNvCxnSpPr>
              <a:cxnSpLocks/>
            </p:cNvCxnSpPr>
            <p:nvPr/>
          </p:nvCxnSpPr>
          <p:spPr>
            <a:xfrm>
              <a:off x="888024" y="3240972"/>
              <a:ext cx="96295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E739F28C-179A-C986-761E-8F515E348F69}"/>
                </a:ext>
              </a:extLst>
            </p:cNvPr>
            <p:cNvCxnSpPr>
              <a:cxnSpLocks/>
            </p:cNvCxnSpPr>
            <p:nvPr/>
          </p:nvCxnSpPr>
          <p:spPr>
            <a:xfrm>
              <a:off x="877946" y="3183080"/>
              <a:ext cx="1328" cy="1249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D3CAFA34-7ED3-6ED7-7B3C-EC8F96F3B0AD}"/>
              </a:ext>
            </a:extLst>
          </p:cNvPr>
          <p:cNvGrpSpPr/>
          <p:nvPr/>
        </p:nvGrpSpPr>
        <p:grpSpPr>
          <a:xfrm flipH="1">
            <a:off x="5602359" y="5537143"/>
            <a:ext cx="986071" cy="124910"/>
            <a:chOff x="877946" y="3183080"/>
            <a:chExt cx="973028" cy="124910"/>
          </a:xfrm>
        </p:grpSpPr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E964A9BC-7434-8AEB-97A9-C2EAD488A19E}"/>
                </a:ext>
              </a:extLst>
            </p:cNvPr>
            <p:cNvCxnSpPr>
              <a:cxnSpLocks/>
            </p:cNvCxnSpPr>
            <p:nvPr/>
          </p:nvCxnSpPr>
          <p:spPr>
            <a:xfrm>
              <a:off x="888024" y="3240972"/>
              <a:ext cx="962950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CCB60CF7-5CFA-71AE-737C-9361B5D510A6}"/>
                </a:ext>
              </a:extLst>
            </p:cNvPr>
            <p:cNvCxnSpPr>
              <a:cxnSpLocks/>
            </p:cNvCxnSpPr>
            <p:nvPr/>
          </p:nvCxnSpPr>
          <p:spPr>
            <a:xfrm>
              <a:off x="877946" y="3183080"/>
              <a:ext cx="1328" cy="1249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21644674-C00B-6507-C567-431C0579082A}"/>
              </a:ext>
            </a:extLst>
          </p:cNvPr>
          <p:cNvGrpSpPr/>
          <p:nvPr/>
        </p:nvGrpSpPr>
        <p:grpSpPr>
          <a:xfrm>
            <a:off x="6470857" y="6223312"/>
            <a:ext cx="226208" cy="115902"/>
            <a:chOff x="1425466" y="2653254"/>
            <a:chExt cx="223216" cy="115902"/>
          </a:xfrm>
        </p:grpSpPr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CCB94604-5A5A-9A28-DAEC-F8E202D1E19A}"/>
                </a:ext>
              </a:extLst>
            </p:cNvPr>
            <p:cNvSpPr/>
            <p:nvPr/>
          </p:nvSpPr>
          <p:spPr>
            <a:xfrm>
              <a:off x="1484418" y="2653254"/>
              <a:ext cx="164264" cy="115902"/>
            </a:xfrm>
            <a:custGeom>
              <a:avLst/>
              <a:gdLst>
                <a:gd name="connsiteX0" fmla="*/ 833718 w 833718"/>
                <a:gd name="connsiteY0" fmla="*/ 484094 h 484094"/>
                <a:gd name="connsiteX1" fmla="*/ 508000 w 833718"/>
                <a:gd name="connsiteY1" fmla="*/ 475129 h 484094"/>
                <a:gd name="connsiteX2" fmla="*/ 236071 w 833718"/>
                <a:gd name="connsiteY2" fmla="*/ 385482 h 484094"/>
                <a:gd name="connsiteX3" fmla="*/ 65742 w 833718"/>
                <a:gd name="connsiteY3" fmla="*/ 200211 h 484094"/>
                <a:gd name="connsiteX4" fmla="*/ 0 w 833718"/>
                <a:gd name="connsiteY4" fmla="*/ 0 h 484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718" h="484094">
                  <a:moveTo>
                    <a:pt x="833718" y="484094"/>
                  </a:moveTo>
                  <a:lnTo>
                    <a:pt x="508000" y="475129"/>
                  </a:lnTo>
                  <a:cubicBezTo>
                    <a:pt x="408392" y="458694"/>
                    <a:pt x="309781" y="431302"/>
                    <a:pt x="236071" y="385482"/>
                  </a:cubicBezTo>
                  <a:cubicBezTo>
                    <a:pt x="162361" y="339662"/>
                    <a:pt x="105087" y="264458"/>
                    <a:pt x="65742" y="200211"/>
                  </a:cubicBezTo>
                  <a:cubicBezTo>
                    <a:pt x="26397" y="135964"/>
                    <a:pt x="13198" y="67982"/>
                    <a:pt x="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921CA1CE-97C7-A971-7997-A7756B9E71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25466" y="2653254"/>
              <a:ext cx="14652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BB3F9F8F-0164-AAEA-8415-C1D6CB7D8F3A}"/>
              </a:ext>
            </a:extLst>
          </p:cNvPr>
          <p:cNvGrpSpPr/>
          <p:nvPr/>
        </p:nvGrpSpPr>
        <p:grpSpPr>
          <a:xfrm>
            <a:off x="6156414" y="6115887"/>
            <a:ext cx="240709" cy="285513"/>
            <a:chOff x="1261202" y="2823920"/>
            <a:chExt cx="237525" cy="285513"/>
          </a:xfrm>
        </p:grpSpPr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9749FC74-4142-EECC-90A2-CD5CFB3E7B71}"/>
                </a:ext>
              </a:extLst>
            </p:cNvPr>
            <p:cNvSpPr/>
            <p:nvPr/>
          </p:nvSpPr>
          <p:spPr>
            <a:xfrm>
              <a:off x="1334463" y="2833565"/>
              <a:ext cx="164264" cy="275868"/>
            </a:xfrm>
            <a:custGeom>
              <a:avLst/>
              <a:gdLst>
                <a:gd name="connsiteX0" fmla="*/ 833718 w 833718"/>
                <a:gd name="connsiteY0" fmla="*/ 484094 h 484094"/>
                <a:gd name="connsiteX1" fmla="*/ 508000 w 833718"/>
                <a:gd name="connsiteY1" fmla="*/ 475129 h 484094"/>
                <a:gd name="connsiteX2" fmla="*/ 236071 w 833718"/>
                <a:gd name="connsiteY2" fmla="*/ 385482 h 484094"/>
                <a:gd name="connsiteX3" fmla="*/ 65742 w 833718"/>
                <a:gd name="connsiteY3" fmla="*/ 200211 h 484094"/>
                <a:gd name="connsiteX4" fmla="*/ 0 w 833718"/>
                <a:gd name="connsiteY4" fmla="*/ 0 h 484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718" h="484094">
                  <a:moveTo>
                    <a:pt x="833718" y="484094"/>
                  </a:moveTo>
                  <a:lnTo>
                    <a:pt x="508000" y="475129"/>
                  </a:lnTo>
                  <a:cubicBezTo>
                    <a:pt x="408392" y="458694"/>
                    <a:pt x="309781" y="431302"/>
                    <a:pt x="236071" y="385482"/>
                  </a:cubicBezTo>
                  <a:cubicBezTo>
                    <a:pt x="162361" y="339662"/>
                    <a:pt x="105087" y="264458"/>
                    <a:pt x="65742" y="200211"/>
                  </a:cubicBezTo>
                  <a:cubicBezTo>
                    <a:pt x="26397" y="135964"/>
                    <a:pt x="13198" y="67982"/>
                    <a:pt x="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AE051C2E-90C0-D600-8556-2914AC465B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61202" y="2823920"/>
              <a:ext cx="14652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BE98C9BA-1A6F-A33D-458C-D64FA2D1E850}"/>
              </a:ext>
            </a:extLst>
          </p:cNvPr>
          <p:cNvGrpSpPr/>
          <p:nvPr/>
        </p:nvGrpSpPr>
        <p:grpSpPr>
          <a:xfrm flipH="1">
            <a:off x="5806320" y="6223312"/>
            <a:ext cx="226208" cy="115902"/>
            <a:chOff x="1425466" y="2653254"/>
            <a:chExt cx="223216" cy="115902"/>
          </a:xfrm>
        </p:grpSpPr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BAEBD44F-B4D7-AA9A-1EF3-9A9614878F9A}"/>
                </a:ext>
              </a:extLst>
            </p:cNvPr>
            <p:cNvSpPr/>
            <p:nvPr/>
          </p:nvSpPr>
          <p:spPr>
            <a:xfrm>
              <a:off x="1484418" y="2653254"/>
              <a:ext cx="164264" cy="115902"/>
            </a:xfrm>
            <a:custGeom>
              <a:avLst/>
              <a:gdLst>
                <a:gd name="connsiteX0" fmla="*/ 833718 w 833718"/>
                <a:gd name="connsiteY0" fmla="*/ 484094 h 484094"/>
                <a:gd name="connsiteX1" fmla="*/ 508000 w 833718"/>
                <a:gd name="connsiteY1" fmla="*/ 475129 h 484094"/>
                <a:gd name="connsiteX2" fmla="*/ 236071 w 833718"/>
                <a:gd name="connsiteY2" fmla="*/ 385482 h 484094"/>
                <a:gd name="connsiteX3" fmla="*/ 65742 w 833718"/>
                <a:gd name="connsiteY3" fmla="*/ 200211 h 484094"/>
                <a:gd name="connsiteX4" fmla="*/ 0 w 833718"/>
                <a:gd name="connsiteY4" fmla="*/ 0 h 484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718" h="484094">
                  <a:moveTo>
                    <a:pt x="833718" y="484094"/>
                  </a:moveTo>
                  <a:lnTo>
                    <a:pt x="508000" y="475129"/>
                  </a:lnTo>
                  <a:cubicBezTo>
                    <a:pt x="408392" y="458694"/>
                    <a:pt x="309781" y="431302"/>
                    <a:pt x="236071" y="385482"/>
                  </a:cubicBezTo>
                  <a:cubicBezTo>
                    <a:pt x="162361" y="339662"/>
                    <a:pt x="105087" y="264458"/>
                    <a:pt x="65742" y="200211"/>
                  </a:cubicBezTo>
                  <a:cubicBezTo>
                    <a:pt x="26397" y="135964"/>
                    <a:pt x="13198" y="67982"/>
                    <a:pt x="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0205716C-3113-5AAF-D815-A99507A8FB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25466" y="2653254"/>
              <a:ext cx="14652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085EA809-9262-B243-F10B-4A7D1DD4A647}"/>
              </a:ext>
            </a:extLst>
          </p:cNvPr>
          <p:cNvGrpSpPr/>
          <p:nvPr/>
        </p:nvGrpSpPr>
        <p:grpSpPr>
          <a:xfrm flipH="1">
            <a:off x="5491876" y="6115887"/>
            <a:ext cx="240709" cy="285513"/>
            <a:chOff x="1261202" y="2823920"/>
            <a:chExt cx="237525" cy="285513"/>
          </a:xfrm>
        </p:grpSpPr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A3EA8EAB-3E55-2162-E424-20DFDA92ACEB}"/>
                </a:ext>
              </a:extLst>
            </p:cNvPr>
            <p:cNvSpPr/>
            <p:nvPr/>
          </p:nvSpPr>
          <p:spPr>
            <a:xfrm>
              <a:off x="1334463" y="2833565"/>
              <a:ext cx="164264" cy="275868"/>
            </a:xfrm>
            <a:custGeom>
              <a:avLst/>
              <a:gdLst>
                <a:gd name="connsiteX0" fmla="*/ 833718 w 833718"/>
                <a:gd name="connsiteY0" fmla="*/ 484094 h 484094"/>
                <a:gd name="connsiteX1" fmla="*/ 508000 w 833718"/>
                <a:gd name="connsiteY1" fmla="*/ 475129 h 484094"/>
                <a:gd name="connsiteX2" fmla="*/ 236071 w 833718"/>
                <a:gd name="connsiteY2" fmla="*/ 385482 h 484094"/>
                <a:gd name="connsiteX3" fmla="*/ 65742 w 833718"/>
                <a:gd name="connsiteY3" fmla="*/ 200211 h 484094"/>
                <a:gd name="connsiteX4" fmla="*/ 0 w 833718"/>
                <a:gd name="connsiteY4" fmla="*/ 0 h 484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33718" h="484094">
                  <a:moveTo>
                    <a:pt x="833718" y="484094"/>
                  </a:moveTo>
                  <a:lnTo>
                    <a:pt x="508000" y="475129"/>
                  </a:lnTo>
                  <a:cubicBezTo>
                    <a:pt x="408392" y="458694"/>
                    <a:pt x="309781" y="431302"/>
                    <a:pt x="236071" y="385482"/>
                  </a:cubicBezTo>
                  <a:cubicBezTo>
                    <a:pt x="162361" y="339662"/>
                    <a:pt x="105087" y="264458"/>
                    <a:pt x="65742" y="200211"/>
                  </a:cubicBezTo>
                  <a:cubicBezTo>
                    <a:pt x="26397" y="135964"/>
                    <a:pt x="13198" y="67982"/>
                    <a:pt x="0" y="0"/>
                  </a:cubicBezTo>
                </a:path>
              </a:pathLst>
            </a:custGeom>
            <a:noFill/>
            <a:ln w="22225">
              <a:solidFill>
                <a:schemeClr val="tx1"/>
              </a:solidFill>
              <a:tailEnd type="non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59C20421-4C79-1627-0812-59085E7B3E4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61202" y="2823920"/>
              <a:ext cx="146522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6578895B-EA4A-EB06-A4A3-BAC13EF289CC}"/>
              </a:ext>
            </a:extLst>
          </p:cNvPr>
          <p:cNvSpPr/>
          <p:nvPr/>
        </p:nvSpPr>
        <p:spPr>
          <a:xfrm>
            <a:off x="445273" y="2920797"/>
            <a:ext cx="2107738" cy="182421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US" sz="10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D. Field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Numbers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Hash</a:t>
            </a:r>
          </a:p>
          <a:p>
            <a:pPr marL="228600" indent="-228600">
              <a:lnSpc>
                <a:spcPct val="150000"/>
              </a:lnSpc>
              <a:buFont typeface="+mj-lt"/>
              <a:buAutoNum type="arabicPeriod"/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en-US" sz="1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CC5599DC-C64E-64F3-E5AE-25CAC47913AC}"/>
              </a:ext>
            </a:extLst>
          </p:cNvPr>
          <p:cNvSpPr txBox="1"/>
          <p:nvPr/>
        </p:nvSpPr>
        <p:spPr>
          <a:xfrm>
            <a:off x="1599140" y="3117448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#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964F4E66-D4D9-3B1F-9862-B100999ECEB5}"/>
              </a:ext>
            </a:extLst>
          </p:cNvPr>
          <p:cNvSpPr txBox="1"/>
          <p:nvPr/>
        </p:nvSpPr>
        <p:spPr>
          <a:xfrm>
            <a:off x="1571985" y="3329644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H</a:t>
            </a:r>
          </a:p>
        </p:txBody>
      </p: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B059F03C-1FFD-EA81-131B-1106BBCE7F24}"/>
              </a:ext>
            </a:extLst>
          </p:cNvPr>
          <p:cNvGrpSpPr/>
          <p:nvPr/>
        </p:nvGrpSpPr>
        <p:grpSpPr>
          <a:xfrm rot="5400000">
            <a:off x="3647660" y="4505915"/>
            <a:ext cx="376504" cy="147878"/>
            <a:chOff x="877946" y="3183080"/>
            <a:chExt cx="962951" cy="124910"/>
          </a:xfrm>
        </p:grpSpPr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6378056A-635A-7D7C-B9A3-D6B86122F73C}"/>
                </a:ext>
              </a:extLst>
            </p:cNvPr>
            <p:cNvCxnSpPr>
              <a:cxnSpLocks/>
            </p:cNvCxnSpPr>
            <p:nvPr/>
          </p:nvCxnSpPr>
          <p:spPr>
            <a:xfrm>
              <a:off x="877946" y="3248924"/>
              <a:ext cx="962951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69838376-6543-3049-43BE-F767E7F0A007}"/>
                </a:ext>
              </a:extLst>
            </p:cNvPr>
            <p:cNvCxnSpPr>
              <a:cxnSpLocks/>
            </p:cNvCxnSpPr>
            <p:nvPr/>
          </p:nvCxnSpPr>
          <p:spPr>
            <a:xfrm>
              <a:off x="877946" y="3183080"/>
              <a:ext cx="1328" cy="12491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15D87252-BDDE-D8B2-9569-FD83A8CB0773}"/>
              </a:ext>
            </a:extLst>
          </p:cNvPr>
          <p:cNvSpPr/>
          <p:nvPr/>
        </p:nvSpPr>
        <p:spPr>
          <a:xfrm>
            <a:off x="654645" y="5464482"/>
            <a:ext cx="767216" cy="617297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White/Red</a:t>
            </a:r>
            <a:endParaRPr lang="en-US" sz="800" dirty="0"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FADE3D-AF90-45EE-8244-37A142FE47D2}"/>
              </a:ext>
            </a:extLst>
          </p:cNvPr>
          <p:cNvSpPr/>
          <p:nvPr/>
        </p:nvSpPr>
        <p:spPr>
          <a:xfrm>
            <a:off x="1476505" y="5464482"/>
            <a:ext cx="767216" cy="617297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White/Black</a:t>
            </a:r>
            <a:endParaRPr lang="en-US" sz="8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181354-BF96-7223-CA5E-2ACA3D98991E}"/>
              </a:ext>
            </a:extLst>
          </p:cNvPr>
          <p:cNvSpPr/>
          <p:nvPr/>
        </p:nvSpPr>
        <p:spPr>
          <a:xfrm>
            <a:off x="654645" y="4799307"/>
            <a:ext cx="767216" cy="617297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Red/White</a:t>
            </a:r>
            <a:endParaRPr lang="en-US" sz="8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54D318-FFF3-06ED-6B6A-EE4B31B5C7C1}"/>
              </a:ext>
            </a:extLst>
          </p:cNvPr>
          <p:cNvSpPr/>
          <p:nvPr/>
        </p:nvSpPr>
        <p:spPr>
          <a:xfrm>
            <a:off x="1479319" y="4799307"/>
            <a:ext cx="767216" cy="617297"/>
          </a:xfrm>
          <a:prstGeom prst="rect">
            <a:avLst/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Green/White</a:t>
            </a:r>
            <a:endParaRPr lang="en-US" sz="8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4A990B-2714-B3EA-2F46-CDF7A287C9E6}"/>
              </a:ext>
            </a:extLst>
          </p:cNvPr>
          <p:cNvSpPr/>
          <p:nvPr/>
        </p:nvSpPr>
        <p:spPr>
          <a:xfrm>
            <a:off x="1476505" y="6131606"/>
            <a:ext cx="767216" cy="617297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Yellow/Red</a:t>
            </a:r>
            <a:endParaRPr lang="en-US" sz="8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3C71E-B1D6-17EF-C4D9-0CBD0B9CBCFE}"/>
              </a:ext>
            </a:extLst>
          </p:cNvPr>
          <p:cNvSpPr/>
          <p:nvPr/>
        </p:nvSpPr>
        <p:spPr>
          <a:xfrm>
            <a:off x="654645" y="6125532"/>
            <a:ext cx="767216" cy="617297"/>
          </a:xfrm>
          <a:prstGeom prst="rect">
            <a:avLst/>
          </a:prstGeom>
          <a:solidFill>
            <a:srgbClr val="0070C0"/>
          </a:solidFill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Blue/White</a:t>
            </a:r>
            <a:endParaRPr lang="en-US" sz="8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en-US" sz="1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Pie 46">
            <a:extLst>
              <a:ext uri="{FF2B5EF4-FFF2-40B4-BE49-F238E27FC236}">
                <a16:creationId xmlns:a16="http://schemas.microsoft.com/office/drawing/2014/main" id="{1224EFB7-A0C8-1A63-0F0E-9A7D71865868}"/>
              </a:ext>
            </a:extLst>
          </p:cNvPr>
          <p:cNvSpPr/>
          <p:nvPr/>
        </p:nvSpPr>
        <p:spPr>
          <a:xfrm rot="5400000" flipH="1">
            <a:off x="1106252" y="2577738"/>
            <a:ext cx="125305" cy="113934"/>
          </a:xfrm>
          <a:prstGeom prst="pie">
            <a:avLst>
              <a:gd name="adj1" fmla="val 0"/>
              <a:gd name="adj2" fmla="val 10800000"/>
            </a:avLst>
          </a:prstGeom>
          <a:solidFill>
            <a:schemeClr val="tx1"/>
          </a:solidFill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Pie 46">
            <a:extLst>
              <a:ext uri="{FF2B5EF4-FFF2-40B4-BE49-F238E27FC236}">
                <a16:creationId xmlns:a16="http://schemas.microsoft.com/office/drawing/2014/main" id="{264E875A-FC20-FAF2-6E2A-AEBA59789708}"/>
              </a:ext>
            </a:extLst>
          </p:cNvPr>
          <p:cNvSpPr/>
          <p:nvPr/>
        </p:nvSpPr>
        <p:spPr>
          <a:xfrm rot="16200000">
            <a:off x="1244491" y="2578900"/>
            <a:ext cx="125305" cy="113934"/>
          </a:xfrm>
          <a:prstGeom prst="pie">
            <a:avLst>
              <a:gd name="adj1" fmla="val 0"/>
              <a:gd name="adj2" fmla="val 10800000"/>
            </a:avLst>
          </a:prstGeom>
          <a:solidFill>
            <a:schemeClr val="tx1"/>
          </a:solidFill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E78EA713-4918-039C-4E4B-FD86562625EA}"/>
              </a:ext>
            </a:extLst>
          </p:cNvPr>
          <p:cNvGrpSpPr/>
          <p:nvPr/>
        </p:nvGrpSpPr>
        <p:grpSpPr>
          <a:xfrm>
            <a:off x="1722462" y="1673209"/>
            <a:ext cx="146304" cy="150838"/>
            <a:chOff x="1788478" y="3964165"/>
            <a:chExt cx="146304" cy="150838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FC5D76E-F91F-62E9-299E-C7F93BF918F4}"/>
                </a:ext>
              </a:extLst>
            </p:cNvPr>
            <p:cNvCxnSpPr>
              <a:cxnSpLocks/>
            </p:cNvCxnSpPr>
            <p:nvPr/>
          </p:nvCxnSpPr>
          <p:spPr>
            <a:xfrm>
              <a:off x="1860887" y="3968700"/>
              <a:ext cx="0" cy="14630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2F35F90F-EDFA-3E97-432F-48B712B4234B}"/>
                </a:ext>
              </a:extLst>
            </p:cNvPr>
            <p:cNvSpPr/>
            <p:nvPr/>
          </p:nvSpPr>
          <p:spPr>
            <a:xfrm>
              <a:off x="1788478" y="3964165"/>
              <a:ext cx="146304" cy="14630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45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273" y="471909"/>
            <a:ext cx="6427475" cy="632880"/>
          </a:xfrm>
          <a:solidFill>
            <a:srgbClr val="FFFF00"/>
          </a:solidFill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Arial" charset="0"/>
                <a:ea typeface="Arial" charset="0"/>
                <a:cs typeface="Arial" charset="0"/>
              </a:rPr>
              <a:t>Play Sheets</a:t>
            </a:r>
            <a:endParaRPr lang="en-US" sz="1100" dirty="0">
              <a:solidFill>
                <a:srgbClr val="FF0000"/>
              </a:solidFill>
              <a:highlight>
                <a:srgbClr val="FFFF00"/>
              </a:highlight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" name="Straight Connector 4"/>
          <p:cNvCxnSpPr>
            <a:cxnSpLocks/>
            <a:stCxn id="2" idx="2"/>
          </p:cNvCxnSpPr>
          <p:nvPr/>
        </p:nvCxnSpPr>
        <p:spPr>
          <a:xfrm>
            <a:off x="3659011" y="1104789"/>
            <a:ext cx="0" cy="83474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 flipH="1">
            <a:off x="500843" y="6411236"/>
            <a:ext cx="31533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43863" y="1104788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>
          <a:xfrm>
            <a:off x="717758" y="1104789"/>
            <a:ext cx="2939842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Diagram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57601" y="1104789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32903" y="1104789"/>
            <a:ext cx="2939845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Players and Blocks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9804" y="3740901"/>
            <a:ext cx="28018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5106" y="3740901"/>
            <a:ext cx="2930418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0" name="Straight Connector 19"/>
          <p:cNvCxnSpPr>
            <a:cxnSpLocks/>
          </p:cNvCxnSpPr>
          <p:nvPr/>
        </p:nvCxnSpPr>
        <p:spPr>
          <a:xfrm flipH="1">
            <a:off x="500843" y="6411236"/>
            <a:ext cx="31533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48729" y="6411236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15679" y="6411236"/>
            <a:ext cx="293984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2D10BCD-88BF-4687-80E9-C524FDF5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BCD9F-20B0-C543-A22C-96B74E0BA851}" type="datetime1">
              <a:rPr lang="en-US" smtClean="0"/>
              <a:t>8/17/2025</a:t>
            </a:fld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B8BBB86-10D3-D555-3F8E-6F2AF3D7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451E-520C-E448-BB73-09639E437F07}" type="slidenum">
              <a:rPr lang="en-US" smtClean="0"/>
              <a:t>1</a:t>
            </a:fld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DAF58A6-F059-C973-108F-4BF1EF332B01}"/>
              </a:ext>
            </a:extLst>
          </p:cNvPr>
          <p:cNvSpPr/>
          <p:nvPr/>
        </p:nvSpPr>
        <p:spPr>
          <a:xfrm>
            <a:off x="1628124" y="2885004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DDEF42F-69BC-DC52-C579-18571072DB13}"/>
              </a:ext>
            </a:extLst>
          </p:cNvPr>
          <p:cNvSpPr/>
          <p:nvPr/>
        </p:nvSpPr>
        <p:spPr>
          <a:xfrm>
            <a:off x="1810152" y="2885004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B520153-7BA2-278A-FC2C-94DD0CE2EF10}"/>
              </a:ext>
            </a:extLst>
          </p:cNvPr>
          <p:cNvSpPr/>
          <p:nvPr/>
        </p:nvSpPr>
        <p:spPr>
          <a:xfrm>
            <a:off x="2350598" y="2885004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E3F777A-F48C-1CD0-30ED-5C495430A274}"/>
              </a:ext>
            </a:extLst>
          </p:cNvPr>
          <p:cNvSpPr/>
          <p:nvPr/>
        </p:nvSpPr>
        <p:spPr>
          <a:xfrm>
            <a:off x="2171389" y="2885004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F602C39-FD08-1EA2-5C7C-A31C2A6C7547}"/>
              </a:ext>
            </a:extLst>
          </p:cNvPr>
          <p:cNvSpPr/>
          <p:nvPr/>
        </p:nvSpPr>
        <p:spPr>
          <a:xfrm>
            <a:off x="1980390" y="3028422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2A618F4-5F66-56E4-632C-28D4824D84CA}"/>
              </a:ext>
            </a:extLst>
          </p:cNvPr>
          <p:cNvSpPr/>
          <p:nvPr/>
        </p:nvSpPr>
        <p:spPr>
          <a:xfrm>
            <a:off x="1992180" y="2874948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1A6814-BA11-3566-746E-793F93AF2D63}"/>
              </a:ext>
            </a:extLst>
          </p:cNvPr>
          <p:cNvSpPr/>
          <p:nvPr/>
        </p:nvSpPr>
        <p:spPr>
          <a:xfrm>
            <a:off x="3655524" y="3740901"/>
            <a:ext cx="28018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2EB3CE-86E5-0589-D24D-62717F8E77E2}"/>
              </a:ext>
            </a:extLst>
          </p:cNvPr>
          <p:cNvSpPr/>
          <p:nvPr/>
        </p:nvSpPr>
        <p:spPr>
          <a:xfrm>
            <a:off x="3930826" y="3740901"/>
            <a:ext cx="2930418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7CDDB3-AA02-4B80-1E6C-7A393AF41F3C}"/>
              </a:ext>
            </a:extLst>
          </p:cNvPr>
          <p:cNvCxnSpPr>
            <a:cxnSpLocks/>
          </p:cNvCxnSpPr>
          <p:nvPr/>
        </p:nvCxnSpPr>
        <p:spPr>
          <a:xfrm flipH="1">
            <a:off x="3706271" y="6411236"/>
            <a:ext cx="31533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F263C25-57F8-AB95-CD3C-5B90A7289E58}"/>
              </a:ext>
            </a:extLst>
          </p:cNvPr>
          <p:cNvCxnSpPr>
            <a:cxnSpLocks/>
          </p:cNvCxnSpPr>
          <p:nvPr/>
        </p:nvCxnSpPr>
        <p:spPr>
          <a:xfrm flipH="1">
            <a:off x="3706271" y="6411236"/>
            <a:ext cx="315331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04EC7A0-E8DA-BF25-EE77-392020D46DEA}"/>
              </a:ext>
            </a:extLst>
          </p:cNvPr>
          <p:cNvSpPr/>
          <p:nvPr/>
        </p:nvSpPr>
        <p:spPr>
          <a:xfrm>
            <a:off x="3654157" y="6411236"/>
            <a:ext cx="27530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>
            <a:normAutofit/>
          </a:bodyPr>
          <a:lstStyle/>
          <a:p>
            <a:pPr algn="ctr"/>
            <a:r>
              <a:rPr lang="en-US" sz="1200" dirty="0">
                <a:latin typeface="Arial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07C028-F7BD-FFA7-6B82-6A1A76FDB9F0}"/>
              </a:ext>
            </a:extLst>
          </p:cNvPr>
          <p:cNvSpPr/>
          <p:nvPr/>
        </p:nvSpPr>
        <p:spPr>
          <a:xfrm>
            <a:off x="3921107" y="6411236"/>
            <a:ext cx="2939843" cy="27530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802B23D-61C8-13C2-12A6-D15430F27573}"/>
              </a:ext>
            </a:extLst>
          </p:cNvPr>
          <p:cNvSpPr/>
          <p:nvPr/>
        </p:nvSpPr>
        <p:spPr>
          <a:xfrm>
            <a:off x="4818298" y="2891100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BC6909C-FBC3-7B4B-3D80-F402D40F41B6}"/>
              </a:ext>
            </a:extLst>
          </p:cNvPr>
          <p:cNvSpPr/>
          <p:nvPr/>
        </p:nvSpPr>
        <p:spPr>
          <a:xfrm>
            <a:off x="5000326" y="2891100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F03BC0B-4FAE-15F8-7B82-493174137AA5}"/>
              </a:ext>
            </a:extLst>
          </p:cNvPr>
          <p:cNvSpPr/>
          <p:nvPr/>
        </p:nvSpPr>
        <p:spPr>
          <a:xfrm>
            <a:off x="5540772" y="2891100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1434E7F1-69C6-D9EF-5603-25056594F58C}"/>
              </a:ext>
            </a:extLst>
          </p:cNvPr>
          <p:cNvSpPr/>
          <p:nvPr/>
        </p:nvSpPr>
        <p:spPr>
          <a:xfrm>
            <a:off x="5361563" y="2891100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FB5F8F0-7637-41CA-EC3B-B086EFED676D}"/>
              </a:ext>
            </a:extLst>
          </p:cNvPr>
          <p:cNvSpPr/>
          <p:nvPr/>
        </p:nvSpPr>
        <p:spPr>
          <a:xfrm>
            <a:off x="5170564" y="3034518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A430451-FB49-2EDE-E1BD-E5B5B15D73A0}"/>
              </a:ext>
            </a:extLst>
          </p:cNvPr>
          <p:cNvSpPr/>
          <p:nvPr/>
        </p:nvSpPr>
        <p:spPr>
          <a:xfrm>
            <a:off x="5182354" y="2881044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71BB971-88C0-3A56-BAA1-948A8A6E3410}"/>
              </a:ext>
            </a:extLst>
          </p:cNvPr>
          <p:cNvSpPr/>
          <p:nvPr/>
        </p:nvSpPr>
        <p:spPr>
          <a:xfrm>
            <a:off x="1634220" y="552943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B4B357CE-955D-876A-7B2B-28DA879BACBF}"/>
              </a:ext>
            </a:extLst>
          </p:cNvPr>
          <p:cNvSpPr/>
          <p:nvPr/>
        </p:nvSpPr>
        <p:spPr>
          <a:xfrm>
            <a:off x="1816248" y="552943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CC44A747-5BFA-7990-F9DC-16059C09155F}"/>
              </a:ext>
            </a:extLst>
          </p:cNvPr>
          <p:cNvSpPr/>
          <p:nvPr/>
        </p:nvSpPr>
        <p:spPr>
          <a:xfrm>
            <a:off x="2356694" y="552943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5D6AF8FF-5BA4-5582-7536-74540F560374}"/>
              </a:ext>
            </a:extLst>
          </p:cNvPr>
          <p:cNvSpPr/>
          <p:nvPr/>
        </p:nvSpPr>
        <p:spPr>
          <a:xfrm>
            <a:off x="2177485" y="552943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A6211A0-2973-381F-7C91-195E69D3848F}"/>
              </a:ext>
            </a:extLst>
          </p:cNvPr>
          <p:cNvSpPr/>
          <p:nvPr/>
        </p:nvSpPr>
        <p:spPr>
          <a:xfrm>
            <a:off x="1986486" y="5672857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0E6A41C-4557-A0C1-33B3-44BEEA8F17BE}"/>
              </a:ext>
            </a:extLst>
          </p:cNvPr>
          <p:cNvSpPr/>
          <p:nvPr/>
        </p:nvSpPr>
        <p:spPr>
          <a:xfrm>
            <a:off x="1998276" y="5519383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45150A68-6F94-F79B-89B4-B61516A635B2}"/>
              </a:ext>
            </a:extLst>
          </p:cNvPr>
          <p:cNvSpPr/>
          <p:nvPr/>
        </p:nvSpPr>
        <p:spPr>
          <a:xfrm>
            <a:off x="4824394" y="5535535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DD7B7B6-52F1-3BFF-C924-ADB6263E9137}"/>
              </a:ext>
            </a:extLst>
          </p:cNvPr>
          <p:cNvSpPr/>
          <p:nvPr/>
        </p:nvSpPr>
        <p:spPr>
          <a:xfrm>
            <a:off x="5006422" y="5535535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AF4DF0CF-ABD2-27AA-A3BA-657A2DEE8000}"/>
              </a:ext>
            </a:extLst>
          </p:cNvPr>
          <p:cNvSpPr/>
          <p:nvPr/>
        </p:nvSpPr>
        <p:spPr>
          <a:xfrm>
            <a:off x="5546868" y="5535535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15E9BCF-39BD-4A5D-F479-B2E1BC1ADBD7}"/>
              </a:ext>
            </a:extLst>
          </p:cNvPr>
          <p:cNvSpPr/>
          <p:nvPr/>
        </p:nvSpPr>
        <p:spPr>
          <a:xfrm>
            <a:off x="5367659" y="5535535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90ED773-4B44-D5FF-72C5-15CB3644C31A}"/>
              </a:ext>
            </a:extLst>
          </p:cNvPr>
          <p:cNvSpPr/>
          <p:nvPr/>
        </p:nvSpPr>
        <p:spPr>
          <a:xfrm>
            <a:off x="5176660" y="5678953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4A6E4D9-0F37-5C12-A7BF-1CC3B368E514}"/>
              </a:ext>
            </a:extLst>
          </p:cNvPr>
          <p:cNvSpPr/>
          <p:nvPr/>
        </p:nvSpPr>
        <p:spPr>
          <a:xfrm>
            <a:off x="5188450" y="5525479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89EB9B28-C5DE-BA2A-3D0D-2D84349A861D}"/>
              </a:ext>
            </a:extLst>
          </p:cNvPr>
          <p:cNvSpPr/>
          <p:nvPr/>
        </p:nvSpPr>
        <p:spPr>
          <a:xfrm>
            <a:off x="1634220" y="8220073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D29615B-8441-286A-9776-331D707AB71B}"/>
              </a:ext>
            </a:extLst>
          </p:cNvPr>
          <p:cNvSpPr/>
          <p:nvPr/>
        </p:nvSpPr>
        <p:spPr>
          <a:xfrm>
            <a:off x="1816248" y="8220073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62EAC575-F52C-38E9-F3C8-3C475DBAF981}"/>
              </a:ext>
            </a:extLst>
          </p:cNvPr>
          <p:cNvSpPr/>
          <p:nvPr/>
        </p:nvSpPr>
        <p:spPr>
          <a:xfrm>
            <a:off x="2356694" y="8220073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45FCB84-0511-76D4-9664-EE0EFA739362}"/>
              </a:ext>
            </a:extLst>
          </p:cNvPr>
          <p:cNvSpPr/>
          <p:nvPr/>
        </p:nvSpPr>
        <p:spPr>
          <a:xfrm>
            <a:off x="2177485" y="8220073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C627A159-697C-377D-8762-9D12D19ED7D5}"/>
              </a:ext>
            </a:extLst>
          </p:cNvPr>
          <p:cNvSpPr/>
          <p:nvPr/>
        </p:nvSpPr>
        <p:spPr>
          <a:xfrm>
            <a:off x="1986486" y="8363491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1B7A98E-266C-96D0-5DC5-711EA1EBEF5B}"/>
              </a:ext>
            </a:extLst>
          </p:cNvPr>
          <p:cNvSpPr/>
          <p:nvPr/>
        </p:nvSpPr>
        <p:spPr>
          <a:xfrm>
            <a:off x="1998276" y="8210017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D68A35E1-53E8-4E3C-9E16-1E26A795B8B7}"/>
              </a:ext>
            </a:extLst>
          </p:cNvPr>
          <p:cNvSpPr/>
          <p:nvPr/>
        </p:nvSpPr>
        <p:spPr>
          <a:xfrm>
            <a:off x="4824394" y="822616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C0268AA-ADA3-B5A2-CE09-F1CF69E81BF1}"/>
              </a:ext>
            </a:extLst>
          </p:cNvPr>
          <p:cNvSpPr/>
          <p:nvPr/>
        </p:nvSpPr>
        <p:spPr>
          <a:xfrm>
            <a:off x="5006422" y="822616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5AAD5DE-C44D-CACD-21F6-CC8B2FC91F24}"/>
              </a:ext>
            </a:extLst>
          </p:cNvPr>
          <p:cNvSpPr/>
          <p:nvPr/>
        </p:nvSpPr>
        <p:spPr>
          <a:xfrm>
            <a:off x="5546868" y="822616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28E26D9B-44BF-59B4-99DE-C2CF1BBA7188}"/>
              </a:ext>
            </a:extLst>
          </p:cNvPr>
          <p:cNvSpPr/>
          <p:nvPr/>
        </p:nvSpPr>
        <p:spPr>
          <a:xfrm>
            <a:off x="5367659" y="8226169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>
            <a:noAutofit/>
          </a:bodyPr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E28FFEEB-B17D-A5BC-191B-899BEC04FF1F}"/>
              </a:ext>
            </a:extLst>
          </p:cNvPr>
          <p:cNvSpPr/>
          <p:nvPr/>
        </p:nvSpPr>
        <p:spPr>
          <a:xfrm>
            <a:off x="5176660" y="8369587"/>
            <a:ext cx="146304" cy="14630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DBBAF85-2145-B3E9-34A1-D519EA8DD434}"/>
              </a:ext>
            </a:extLst>
          </p:cNvPr>
          <p:cNvSpPr/>
          <p:nvPr/>
        </p:nvSpPr>
        <p:spPr>
          <a:xfrm>
            <a:off x="5188450" y="8216113"/>
            <a:ext cx="146304" cy="146304"/>
          </a:xfrm>
          <a:prstGeom prst="rect">
            <a:avLst/>
          </a:prstGeom>
          <a:noFill/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38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21560</TotalTime>
  <Words>140</Words>
  <Application>Microsoft Office PowerPoint</Application>
  <PresentationFormat>Custom</PresentationFormat>
  <Paragraphs>91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Small Diagram Tools</vt:lpstr>
      <vt:lpstr>Play Sheets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TIDAL WAVES RESEARCH PLAYBOOK</dc:title>
  <dc:creator>Microsoft Office User</dc:creator>
  <cp:lastModifiedBy>Justin Schnurer</cp:lastModifiedBy>
  <cp:revision>459</cp:revision>
  <dcterms:created xsi:type="dcterms:W3CDTF">2022-05-16T01:37:27Z</dcterms:created>
  <dcterms:modified xsi:type="dcterms:W3CDTF">2025-08-17T16:49:43Z</dcterms:modified>
</cp:coreProperties>
</file>